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286" r:id="rId4"/>
    <p:sldMasterId id="2147484387" r:id="rId5"/>
  </p:sldMasterIdLst>
  <p:notesMasterIdLst>
    <p:notesMasterId r:id="rId17"/>
  </p:notesMasterIdLst>
  <p:handoutMasterIdLst>
    <p:handoutMasterId r:id="rId18"/>
  </p:handoutMasterIdLst>
  <p:sldIdLst>
    <p:sldId id="591" r:id="rId6"/>
    <p:sldId id="585" r:id="rId7"/>
    <p:sldId id="491" r:id="rId8"/>
    <p:sldId id="610" r:id="rId9"/>
    <p:sldId id="612" r:id="rId10"/>
    <p:sldId id="613" r:id="rId11"/>
    <p:sldId id="614" r:id="rId12"/>
    <p:sldId id="624" r:id="rId13"/>
    <p:sldId id="626" r:id="rId14"/>
    <p:sldId id="615" r:id="rId15"/>
    <p:sldId id="628" r:id="rId16"/>
  </p:sldIdLst>
  <p:sldSz cx="12192000" cy="6858000"/>
  <p:notesSz cx="6807200" cy="99393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Naslovna stranica" id="{E0DA81D0-4FDD-5849-9113-B41D4FF0B012}">
          <p14:sldIdLst>
            <p14:sldId id="591"/>
          </p14:sldIdLst>
        </p14:section>
        <p14:section name="Sadržaj" id="{388A67D8-3592-4C46-AD21-9CC33E9A0191}">
          <p14:sldIdLst>
            <p14:sldId id="585"/>
            <p14:sldId id="491"/>
            <p14:sldId id="610"/>
            <p14:sldId id="612"/>
            <p14:sldId id="613"/>
            <p14:sldId id="614"/>
            <p14:sldId id="624"/>
            <p14:sldId id="626"/>
            <p14:sldId id="615"/>
            <p14:sldId id="62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5" orient="horz" pos="981" userDrawn="1">
          <p15:clr>
            <a:srgbClr val="A4A3A4"/>
          </p15:clr>
        </p15:guide>
        <p15:guide id="6" orient="horz" pos="383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0">
          <p15:clr>
            <a:srgbClr val="A4A3A4"/>
          </p15:clr>
        </p15:guide>
        <p15:guide id="2" pos="214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kiko Takemi" initials="AT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A5A5"/>
    <a:srgbClr val="48367D"/>
    <a:srgbClr val="1EABC7"/>
    <a:srgbClr val="0099CC"/>
    <a:srgbClr val="33CCCC"/>
    <a:srgbClr val="E7E6E6"/>
    <a:srgbClr val="F9950F"/>
    <a:srgbClr val="4C5252"/>
    <a:srgbClr val="EFCAAF"/>
    <a:srgbClr val="958F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2B92A4-57A2-4966-B7B0-9A7D021E0798}" v="11" dt="2024-06-11T14:19:57.63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08" autoAdjust="0"/>
    <p:restoredTop sz="94660"/>
  </p:normalViewPr>
  <p:slideViewPr>
    <p:cSldViewPr snapToGrid="0">
      <p:cViewPr varScale="1">
        <p:scale>
          <a:sx n="65" d="100"/>
          <a:sy n="65" d="100"/>
        </p:scale>
        <p:origin x="84" y="972"/>
      </p:cViewPr>
      <p:guideLst>
        <p:guide orient="horz" pos="2160"/>
        <p:guide pos="3840"/>
        <p:guide orient="horz" pos="981"/>
        <p:guide orient="horz" pos="383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130"/>
        <p:guide pos="214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e Coonen (TME)" userId="51164e49-3b41-49b4-a8b4-5774fdf1f1fc" providerId="ADAL" clId="{C0029387-1BDF-4C30-BEAE-63B38E74B141}"/>
    <pc:docChg chg="undo redo custSel addSld delSld modSld modSection">
      <pc:chgData name="Julie Coonen (TME)" userId="51164e49-3b41-49b4-a8b4-5774fdf1f1fc" providerId="ADAL" clId="{C0029387-1BDF-4C30-BEAE-63B38E74B141}" dt="2024-06-05T09:56:37.097" v="1221" actId="47"/>
      <pc:docMkLst>
        <pc:docMk/>
      </pc:docMkLst>
      <pc:sldChg chg="addSp delSp modSp mod">
        <pc:chgData name="Julie Coonen (TME)" userId="51164e49-3b41-49b4-a8b4-5774fdf1f1fc" providerId="ADAL" clId="{C0029387-1BDF-4C30-BEAE-63B38E74B141}" dt="2024-06-05T09:19:31.446" v="410" actId="1076"/>
        <pc:sldMkLst>
          <pc:docMk/>
          <pc:sldMk cId="1179081776" sldId="491"/>
        </pc:sldMkLst>
        <pc:spChg chg="mod">
          <ac:chgData name="Julie Coonen (TME)" userId="51164e49-3b41-49b4-a8b4-5774fdf1f1fc" providerId="ADAL" clId="{C0029387-1BDF-4C30-BEAE-63B38E74B141}" dt="2024-06-05T09:10:28.202" v="203" actId="20577"/>
          <ac:spMkLst>
            <pc:docMk/>
            <pc:sldMk cId="1179081776" sldId="491"/>
            <ac:spMk id="4" creationId="{0C2D3BC0-6B5F-6845-8F49-8F35189EC1EE}"/>
          </ac:spMkLst>
        </pc:spChg>
        <pc:spChg chg="add mod">
          <ac:chgData name="Julie Coonen (TME)" userId="51164e49-3b41-49b4-a8b4-5774fdf1f1fc" providerId="ADAL" clId="{C0029387-1BDF-4C30-BEAE-63B38E74B141}" dt="2024-06-05T09:19:31.446" v="410" actId="1076"/>
          <ac:spMkLst>
            <pc:docMk/>
            <pc:sldMk cId="1179081776" sldId="491"/>
            <ac:spMk id="6" creationId="{38638A59-A784-6A92-850A-68D9A842602B}"/>
          </ac:spMkLst>
        </pc:spChg>
        <pc:spChg chg="mod topLvl">
          <ac:chgData name="Julie Coonen (TME)" userId="51164e49-3b41-49b4-a8b4-5774fdf1f1fc" providerId="ADAL" clId="{C0029387-1BDF-4C30-BEAE-63B38E74B141}" dt="2024-06-05T09:13:28.256" v="260" actId="20577"/>
          <ac:spMkLst>
            <pc:docMk/>
            <pc:sldMk cId="1179081776" sldId="491"/>
            <ac:spMk id="20" creationId="{474D28EE-9EB6-8A47-A084-EA917F9C619A}"/>
          </ac:spMkLst>
        </pc:spChg>
        <pc:spChg chg="mod topLvl">
          <ac:chgData name="Julie Coonen (TME)" userId="51164e49-3b41-49b4-a8b4-5774fdf1f1fc" providerId="ADAL" clId="{C0029387-1BDF-4C30-BEAE-63B38E74B141}" dt="2024-06-05T09:13:41.142" v="262" actId="2711"/>
          <ac:spMkLst>
            <pc:docMk/>
            <pc:sldMk cId="1179081776" sldId="491"/>
            <ac:spMk id="21" creationId="{B73D27AE-5107-9F89-86B3-6BF0E838712E}"/>
          </ac:spMkLst>
        </pc:spChg>
        <pc:spChg chg="del mod topLvl">
          <ac:chgData name="Julie Coonen (TME)" userId="51164e49-3b41-49b4-a8b4-5774fdf1f1fc" providerId="ADAL" clId="{C0029387-1BDF-4C30-BEAE-63B38E74B141}" dt="2024-06-05T09:13:22.721" v="244" actId="478"/>
          <ac:spMkLst>
            <pc:docMk/>
            <pc:sldMk cId="1179081776" sldId="491"/>
            <ac:spMk id="24" creationId="{13CDCAE2-EB8D-B4BC-CC02-020F565D447E}"/>
          </ac:spMkLst>
        </pc:spChg>
        <pc:spChg chg="del mod">
          <ac:chgData name="Julie Coonen (TME)" userId="51164e49-3b41-49b4-a8b4-5774fdf1f1fc" providerId="ADAL" clId="{C0029387-1BDF-4C30-BEAE-63B38E74B141}" dt="2024-06-05T08:42:52.606" v="3" actId="478"/>
          <ac:spMkLst>
            <pc:docMk/>
            <pc:sldMk cId="1179081776" sldId="491"/>
            <ac:spMk id="26" creationId="{47D99CB7-7B22-587E-F253-3F210E2C62DE}"/>
          </ac:spMkLst>
        </pc:spChg>
        <pc:grpChg chg="add del mod">
          <ac:chgData name="Julie Coonen (TME)" userId="51164e49-3b41-49b4-a8b4-5774fdf1f1fc" providerId="ADAL" clId="{C0029387-1BDF-4C30-BEAE-63B38E74B141}" dt="2024-06-05T08:42:54.298" v="5"/>
          <ac:grpSpMkLst>
            <pc:docMk/>
            <pc:sldMk cId="1179081776" sldId="491"/>
            <ac:grpSpMk id="2" creationId="{94DA1D22-A78F-3AC6-7199-AA6EFA081B39}"/>
          </ac:grpSpMkLst>
        </pc:grpChg>
        <pc:grpChg chg="mod">
          <ac:chgData name="Julie Coonen (TME)" userId="51164e49-3b41-49b4-a8b4-5774fdf1f1fc" providerId="ADAL" clId="{C0029387-1BDF-4C30-BEAE-63B38E74B141}" dt="2024-06-05T08:42:52.995" v="4"/>
          <ac:grpSpMkLst>
            <pc:docMk/>
            <pc:sldMk cId="1179081776" sldId="491"/>
            <ac:grpSpMk id="3" creationId="{4A0F3C79-0B48-F23C-CF13-3D743C607567}"/>
          </ac:grpSpMkLst>
        </pc:grpChg>
        <pc:grpChg chg="add del mod topLvl">
          <ac:chgData name="Julie Coonen (TME)" userId="51164e49-3b41-49b4-a8b4-5774fdf1f1fc" providerId="ADAL" clId="{C0029387-1BDF-4C30-BEAE-63B38E74B141}" dt="2024-06-05T09:14:43.767" v="286" actId="478"/>
          <ac:grpSpMkLst>
            <pc:docMk/>
            <pc:sldMk cId="1179081776" sldId="491"/>
            <ac:grpSpMk id="10" creationId="{0E74D1E2-42F0-C501-3895-4AA9AC81F9A4}"/>
          </ac:grpSpMkLst>
        </pc:grpChg>
        <pc:grpChg chg="mod">
          <ac:chgData name="Julie Coonen (TME)" userId="51164e49-3b41-49b4-a8b4-5774fdf1f1fc" providerId="ADAL" clId="{C0029387-1BDF-4C30-BEAE-63B38E74B141}" dt="2024-06-05T09:13:16.523" v="242" actId="165"/>
          <ac:grpSpMkLst>
            <pc:docMk/>
            <pc:sldMk cId="1179081776" sldId="491"/>
            <ac:grpSpMk id="11" creationId="{59F32119-C76D-BE1B-10E9-510AC435BC60}"/>
          </ac:grpSpMkLst>
        </pc:grpChg>
        <pc:grpChg chg="del mod">
          <ac:chgData name="Julie Coonen (TME)" userId="51164e49-3b41-49b4-a8b4-5774fdf1f1fc" providerId="ADAL" clId="{C0029387-1BDF-4C30-BEAE-63B38E74B141}" dt="2024-06-05T09:13:06.370" v="236" actId="478"/>
          <ac:grpSpMkLst>
            <pc:docMk/>
            <pc:sldMk cId="1179081776" sldId="491"/>
            <ac:grpSpMk id="15" creationId="{0D9F68B3-BC64-642A-639A-88BC66BAA0DF}"/>
          </ac:grpSpMkLst>
        </pc:grpChg>
        <pc:grpChg chg="add mod">
          <ac:chgData name="Julie Coonen (TME)" userId="51164e49-3b41-49b4-a8b4-5774fdf1f1fc" providerId="ADAL" clId="{C0029387-1BDF-4C30-BEAE-63B38E74B141}" dt="2024-06-05T09:15:42.438" v="298" actId="1076"/>
          <ac:grpSpMkLst>
            <pc:docMk/>
            <pc:sldMk cId="1179081776" sldId="491"/>
            <ac:grpSpMk id="25" creationId="{343ADBAC-92A2-4174-BE8D-211BAD1CD789}"/>
          </ac:grpSpMkLst>
        </pc:grpChg>
        <pc:grpChg chg="add del mod">
          <ac:chgData name="Julie Coonen (TME)" userId="51164e49-3b41-49b4-a8b4-5774fdf1f1fc" providerId="ADAL" clId="{C0029387-1BDF-4C30-BEAE-63B38E74B141}" dt="2024-06-05T09:13:16.523" v="242" actId="165"/>
          <ac:grpSpMkLst>
            <pc:docMk/>
            <pc:sldMk cId="1179081776" sldId="491"/>
            <ac:grpSpMk id="29" creationId="{9B21A32C-1EF0-AB03-D12A-5EDA14D72BEF}"/>
          </ac:grpSpMkLst>
        </pc:grpChg>
        <pc:picChg chg="add del mod">
          <ac:chgData name="Julie Coonen (TME)" userId="51164e49-3b41-49b4-a8b4-5774fdf1f1fc" providerId="ADAL" clId="{C0029387-1BDF-4C30-BEAE-63B38E74B141}" dt="2024-06-05T09:13:13.072" v="241"/>
          <ac:picMkLst>
            <pc:docMk/>
            <pc:sldMk cId="1179081776" sldId="491"/>
            <ac:picMk id="2" creationId="{5583CC86-8B2A-1EBF-61BB-B08ED5C5BCD8}"/>
          </ac:picMkLst>
        </pc:picChg>
        <pc:picChg chg="add mod">
          <ac:chgData name="Julie Coonen (TME)" userId="51164e49-3b41-49b4-a8b4-5774fdf1f1fc" providerId="ADAL" clId="{C0029387-1BDF-4C30-BEAE-63B38E74B141}" dt="2024-06-05T09:14:08.078" v="266" actId="1076"/>
          <ac:picMkLst>
            <pc:docMk/>
            <pc:sldMk cId="1179081776" sldId="491"/>
            <ac:picMk id="5" creationId="{02A9F65E-F681-E581-FF65-6A0FBC72F2F3}"/>
          </ac:picMkLst>
        </pc:picChg>
        <pc:picChg chg="mod">
          <ac:chgData name="Julie Coonen (TME)" userId="51164e49-3b41-49b4-a8b4-5774fdf1f1fc" providerId="ADAL" clId="{C0029387-1BDF-4C30-BEAE-63B38E74B141}" dt="2024-06-05T08:42:52.995" v="4"/>
          <ac:picMkLst>
            <pc:docMk/>
            <pc:sldMk cId="1179081776" sldId="491"/>
            <ac:picMk id="5" creationId="{7DE7F79E-5772-26CE-5B19-482B7CD4D8F7}"/>
          </ac:picMkLst>
        </pc:picChg>
        <pc:picChg chg="mod">
          <ac:chgData name="Julie Coonen (TME)" userId="51164e49-3b41-49b4-a8b4-5774fdf1f1fc" providerId="ADAL" clId="{C0029387-1BDF-4C30-BEAE-63B38E74B141}" dt="2024-06-05T08:42:52.995" v="4"/>
          <ac:picMkLst>
            <pc:docMk/>
            <pc:sldMk cId="1179081776" sldId="491"/>
            <ac:picMk id="6" creationId="{95C34FA8-5995-464F-1848-F6C2CD1AA91A}"/>
          </ac:picMkLst>
        </pc:picChg>
        <pc:picChg chg="mod">
          <ac:chgData name="Julie Coonen (TME)" userId="51164e49-3b41-49b4-a8b4-5774fdf1f1fc" providerId="ADAL" clId="{C0029387-1BDF-4C30-BEAE-63B38E74B141}" dt="2024-06-05T08:42:52.995" v="4"/>
          <ac:picMkLst>
            <pc:docMk/>
            <pc:sldMk cId="1179081776" sldId="491"/>
            <ac:picMk id="7" creationId="{8CA7CEC4-D2E8-E915-6993-A4A4182C90A3}"/>
          </ac:picMkLst>
        </pc:picChg>
        <pc:picChg chg="add del mod">
          <ac:chgData name="Julie Coonen (TME)" userId="51164e49-3b41-49b4-a8b4-5774fdf1f1fc" providerId="ADAL" clId="{C0029387-1BDF-4C30-BEAE-63B38E74B141}" dt="2024-06-05T09:14:42.580" v="285"/>
          <ac:picMkLst>
            <pc:docMk/>
            <pc:sldMk cId="1179081776" sldId="491"/>
            <ac:picMk id="7" creationId="{925360A2-4E48-BBAB-475F-976D222A97E6}"/>
          </ac:picMkLst>
        </pc:picChg>
        <pc:picChg chg="mod">
          <ac:chgData name="Julie Coonen (TME)" userId="51164e49-3b41-49b4-a8b4-5774fdf1f1fc" providerId="ADAL" clId="{C0029387-1BDF-4C30-BEAE-63B38E74B141}" dt="2024-06-05T08:42:52.995" v="4"/>
          <ac:picMkLst>
            <pc:docMk/>
            <pc:sldMk cId="1179081776" sldId="491"/>
            <ac:picMk id="8" creationId="{9C856CA6-BBC3-3F44-335F-DA34E9BD3EC6}"/>
          </ac:picMkLst>
        </pc:picChg>
        <pc:picChg chg="add del mod">
          <ac:chgData name="Julie Coonen (TME)" userId="51164e49-3b41-49b4-a8b4-5774fdf1f1fc" providerId="ADAL" clId="{C0029387-1BDF-4C30-BEAE-63B38E74B141}" dt="2024-06-05T09:15:15.007" v="289" actId="478"/>
          <ac:picMkLst>
            <pc:docMk/>
            <pc:sldMk cId="1179081776" sldId="491"/>
            <ac:picMk id="8" creationId="{AEB60C68-B0CC-0BE2-2E05-EFA0E61CAD7A}"/>
          </ac:picMkLst>
        </pc:picChg>
        <pc:picChg chg="mod">
          <ac:chgData name="Julie Coonen (TME)" userId="51164e49-3b41-49b4-a8b4-5774fdf1f1fc" providerId="ADAL" clId="{C0029387-1BDF-4C30-BEAE-63B38E74B141}" dt="2024-06-05T08:42:52.995" v="4"/>
          <ac:picMkLst>
            <pc:docMk/>
            <pc:sldMk cId="1179081776" sldId="491"/>
            <ac:picMk id="9" creationId="{7D27AB32-FB6B-C8BC-BF79-7013B4625FB3}"/>
          </ac:picMkLst>
        </pc:picChg>
        <pc:picChg chg="add del mod">
          <ac:chgData name="Julie Coonen (TME)" userId="51164e49-3b41-49b4-a8b4-5774fdf1f1fc" providerId="ADAL" clId="{C0029387-1BDF-4C30-BEAE-63B38E74B141}" dt="2024-06-05T09:15:13.810" v="288" actId="478"/>
          <ac:picMkLst>
            <pc:docMk/>
            <pc:sldMk cId="1179081776" sldId="491"/>
            <ac:picMk id="9" creationId="{9244999C-3A24-F182-356B-358C3A4151E2}"/>
          </ac:picMkLst>
        </pc:picChg>
        <pc:picChg chg="mod">
          <ac:chgData name="Julie Coonen (TME)" userId="51164e49-3b41-49b4-a8b4-5774fdf1f1fc" providerId="ADAL" clId="{C0029387-1BDF-4C30-BEAE-63B38E74B141}" dt="2024-06-05T09:13:16.523" v="242" actId="165"/>
          <ac:picMkLst>
            <pc:docMk/>
            <pc:sldMk cId="1179081776" sldId="491"/>
            <ac:picMk id="12" creationId="{6DF15393-4E11-FADF-9A8E-6EC22556E2DC}"/>
          </ac:picMkLst>
        </pc:picChg>
        <pc:picChg chg="mod">
          <ac:chgData name="Julie Coonen (TME)" userId="51164e49-3b41-49b4-a8b4-5774fdf1f1fc" providerId="ADAL" clId="{C0029387-1BDF-4C30-BEAE-63B38E74B141}" dt="2024-06-05T09:13:16.523" v="242" actId="165"/>
          <ac:picMkLst>
            <pc:docMk/>
            <pc:sldMk cId="1179081776" sldId="491"/>
            <ac:picMk id="13" creationId="{460EF975-FD03-BC1E-0019-7B5AC721D657}"/>
          </ac:picMkLst>
        </pc:picChg>
        <pc:picChg chg="mod">
          <ac:chgData name="Julie Coonen (TME)" userId="51164e49-3b41-49b4-a8b4-5774fdf1f1fc" providerId="ADAL" clId="{C0029387-1BDF-4C30-BEAE-63B38E74B141}" dt="2024-06-05T09:13:16.523" v="242" actId="165"/>
          <ac:picMkLst>
            <pc:docMk/>
            <pc:sldMk cId="1179081776" sldId="491"/>
            <ac:picMk id="14" creationId="{5E5E607F-3B9D-82B4-959F-128FB58B0CA4}"/>
          </ac:picMkLst>
        </pc:picChg>
        <pc:picChg chg="del mod">
          <ac:chgData name="Julie Coonen (TME)" userId="51164e49-3b41-49b4-a8b4-5774fdf1f1fc" providerId="ADAL" clId="{C0029387-1BDF-4C30-BEAE-63B38E74B141}" dt="2024-06-05T09:13:09.300" v="239" actId="478"/>
          <ac:picMkLst>
            <pc:docMk/>
            <pc:sldMk cId="1179081776" sldId="491"/>
            <ac:picMk id="16" creationId="{66E19E7C-45A5-EE65-245C-CD1DC4B022FF}"/>
          </ac:picMkLst>
        </pc:picChg>
        <pc:picChg chg="del mod">
          <ac:chgData name="Julie Coonen (TME)" userId="51164e49-3b41-49b4-a8b4-5774fdf1f1fc" providerId="ADAL" clId="{C0029387-1BDF-4C30-BEAE-63B38E74B141}" dt="2024-06-05T09:13:06.370" v="236" actId="478"/>
          <ac:picMkLst>
            <pc:docMk/>
            <pc:sldMk cId="1179081776" sldId="491"/>
            <ac:picMk id="17" creationId="{62690CA3-9AE2-32CC-CC88-C0D32ACF1486}"/>
          </ac:picMkLst>
        </pc:picChg>
        <pc:picChg chg="add mod">
          <ac:chgData name="Julie Coonen (TME)" userId="51164e49-3b41-49b4-a8b4-5774fdf1f1fc" providerId="ADAL" clId="{C0029387-1BDF-4C30-BEAE-63B38E74B141}" dt="2024-06-05T09:15:24.955" v="292" actId="164"/>
          <ac:picMkLst>
            <pc:docMk/>
            <pc:sldMk cId="1179081776" sldId="491"/>
            <ac:picMk id="18" creationId="{0F82A32C-A31A-2E37-CCAB-71D58431C9D0}"/>
          </ac:picMkLst>
        </pc:picChg>
        <pc:picChg chg="del">
          <ac:chgData name="Julie Coonen (TME)" userId="51164e49-3b41-49b4-a8b4-5774fdf1f1fc" providerId="ADAL" clId="{C0029387-1BDF-4C30-BEAE-63B38E74B141}" dt="2024-06-05T08:42:55.498" v="6" actId="478"/>
          <ac:picMkLst>
            <pc:docMk/>
            <pc:sldMk cId="1179081776" sldId="491"/>
            <ac:picMk id="18" creationId="{4CF3AD79-69CC-67B9-BB91-40216DBDA2E2}"/>
          </ac:picMkLst>
        </pc:picChg>
        <pc:picChg chg="add mod">
          <ac:chgData name="Julie Coonen (TME)" userId="51164e49-3b41-49b4-a8b4-5774fdf1f1fc" providerId="ADAL" clId="{C0029387-1BDF-4C30-BEAE-63B38E74B141}" dt="2024-06-05T09:15:24.955" v="292" actId="164"/>
          <ac:picMkLst>
            <pc:docMk/>
            <pc:sldMk cId="1179081776" sldId="491"/>
            <ac:picMk id="19" creationId="{BA2B1094-F61B-2F64-22FA-D483DAFA5608}"/>
          </ac:picMkLst>
        </pc:picChg>
        <pc:picChg chg="del">
          <ac:chgData name="Julie Coonen (TME)" userId="51164e49-3b41-49b4-a8b4-5774fdf1f1fc" providerId="ADAL" clId="{C0029387-1BDF-4C30-BEAE-63B38E74B141}" dt="2024-06-05T08:42:52.606" v="3" actId="478"/>
          <ac:picMkLst>
            <pc:docMk/>
            <pc:sldMk cId="1179081776" sldId="491"/>
            <ac:picMk id="19" creationId="{DF73BE38-F026-1A5B-88BF-4B9805D1BAA1}"/>
          </ac:picMkLst>
        </pc:picChg>
        <pc:picChg chg="add del mod">
          <ac:chgData name="Julie Coonen (TME)" userId="51164e49-3b41-49b4-a8b4-5774fdf1f1fc" providerId="ADAL" clId="{C0029387-1BDF-4C30-BEAE-63B38E74B141}" dt="2024-06-05T09:15:13.810" v="288" actId="478"/>
          <ac:picMkLst>
            <pc:docMk/>
            <pc:sldMk cId="1179081776" sldId="491"/>
            <ac:picMk id="22" creationId="{21422468-CB2A-7D66-A475-A418990BAC35}"/>
          </ac:picMkLst>
        </pc:picChg>
        <pc:picChg chg="del">
          <ac:chgData name="Julie Coonen (TME)" userId="51164e49-3b41-49b4-a8b4-5774fdf1f1fc" providerId="ADAL" clId="{C0029387-1BDF-4C30-BEAE-63B38E74B141}" dt="2024-06-05T08:42:57.848" v="7" actId="478"/>
          <ac:picMkLst>
            <pc:docMk/>
            <pc:sldMk cId="1179081776" sldId="491"/>
            <ac:picMk id="22" creationId="{CA53E1FC-B35D-5FA0-F1EF-F6A437A92E56}"/>
          </ac:picMkLst>
        </pc:picChg>
        <pc:picChg chg="del mod topLvl">
          <ac:chgData name="Julie Coonen (TME)" userId="51164e49-3b41-49b4-a8b4-5774fdf1f1fc" providerId="ADAL" clId="{C0029387-1BDF-4C30-BEAE-63B38E74B141}" dt="2024-06-05T09:13:18.381" v="243" actId="478"/>
          <ac:picMkLst>
            <pc:docMk/>
            <pc:sldMk cId="1179081776" sldId="491"/>
            <ac:picMk id="23" creationId="{77514A98-F7AE-DE8A-ADEE-769749E5FC9F}"/>
          </ac:picMkLst>
        </pc:picChg>
        <pc:picChg chg="del">
          <ac:chgData name="Julie Coonen (TME)" userId="51164e49-3b41-49b4-a8b4-5774fdf1f1fc" providerId="ADAL" clId="{C0029387-1BDF-4C30-BEAE-63B38E74B141}" dt="2024-06-05T08:42:59.458" v="8" actId="478"/>
          <ac:picMkLst>
            <pc:docMk/>
            <pc:sldMk cId="1179081776" sldId="491"/>
            <ac:picMk id="25" creationId="{63765F47-E7E5-872E-1382-584050E1C946}"/>
          </ac:picMkLst>
        </pc:picChg>
        <pc:picChg chg="add mod">
          <ac:chgData name="Julie Coonen (TME)" userId="51164e49-3b41-49b4-a8b4-5774fdf1f1fc" providerId="ADAL" clId="{C0029387-1BDF-4C30-BEAE-63B38E74B141}" dt="2024-06-05T09:16:11.240" v="300" actId="1076"/>
          <ac:picMkLst>
            <pc:docMk/>
            <pc:sldMk cId="1179081776" sldId="491"/>
            <ac:picMk id="26" creationId="{529B9FDB-EB5E-3B77-B50A-651D3D08339C}"/>
          </ac:picMkLst>
        </pc:picChg>
        <pc:picChg chg="mod">
          <ac:chgData name="Julie Coonen (TME)" userId="51164e49-3b41-49b4-a8b4-5774fdf1f1fc" providerId="ADAL" clId="{C0029387-1BDF-4C30-BEAE-63B38E74B141}" dt="2024-06-05T09:13:16.523" v="242" actId="165"/>
          <ac:picMkLst>
            <pc:docMk/>
            <pc:sldMk cId="1179081776" sldId="491"/>
            <ac:picMk id="27" creationId="{0D5E42C4-9DAB-279D-F464-B08D4F4A9771}"/>
          </ac:picMkLst>
        </pc:picChg>
        <pc:picChg chg="mod">
          <ac:chgData name="Julie Coonen (TME)" userId="51164e49-3b41-49b4-a8b4-5774fdf1f1fc" providerId="ADAL" clId="{C0029387-1BDF-4C30-BEAE-63B38E74B141}" dt="2024-06-05T09:13:16.523" v="242" actId="165"/>
          <ac:picMkLst>
            <pc:docMk/>
            <pc:sldMk cId="1179081776" sldId="491"/>
            <ac:picMk id="28" creationId="{CC700D8B-B310-BCBB-A68B-985200531DA9}"/>
          </ac:picMkLst>
        </pc:picChg>
      </pc:sldChg>
      <pc:sldChg chg="modSp mod">
        <pc:chgData name="Julie Coonen (TME)" userId="51164e49-3b41-49b4-a8b4-5774fdf1f1fc" providerId="ADAL" clId="{C0029387-1BDF-4C30-BEAE-63B38E74B141}" dt="2024-06-05T09:10:15.752" v="180" actId="6549"/>
        <pc:sldMkLst>
          <pc:docMk/>
          <pc:sldMk cId="2179850909" sldId="585"/>
        </pc:sldMkLst>
        <pc:spChg chg="mod">
          <ac:chgData name="Julie Coonen (TME)" userId="51164e49-3b41-49b4-a8b4-5774fdf1f1fc" providerId="ADAL" clId="{C0029387-1BDF-4C30-BEAE-63B38E74B141}" dt="2024-06-05T09:10:12.471" v="179" actId="20577"/>
          <ac:spMkLst>
            <pc:docMk/>
            <pc:sldMk cId="2179850909" sldId="585"/>
            <ac:spMk id="7" creationId="{00000000-0000-0000-0000-000000000000}"/>
          </ac:spMkLst>
        </pc:spChg>
        <pc:spChg chg="mod">
          <ac:chgData name="Julie Coonen (TME)" userId="51164e49-3b41-49b4-a8b4-5774fdf1f1fc" providerId="ADAL" clId="{C0029387-1BDF-4C30-BEAE-63B38E74B141}" dt="2024-06-05T09:10:15.752" v="180" actId="6549"/>
          <ac:spMkLst>
            <pc:docMk/>
            <pc:sldMk cId="2179850909" sldId="585"/>
            <ac:spMk id="8" creationId="{00000000-0000-0000-0000-000000000000}"/>
          </ac:spMkLst>
        </pc:spChg>
      </pc:sldChg>
      <pc:sldChg chg="modSp mod">
        <pc:chgData name="Julie Coonen (TME)" userId="51164e49-3b41-49b4-a8b4-5774fdf1f1fc" providerId="ADAL" clId="{C0029387-1BDF-4C30-BEAE-63B38E74B141}" dt="2024-06-05T09:09:37.362" v="129" actId="20577"/>
        <pc:sldMkLst>
          <pc:docMk/>
          <pc:sldMk cId="126633075" sldId="591"/>
        </pc:sldMkLst>
        <pc:spChg chg="mod">
          <ac:chgData name="Julie Coonen (TME)" userId="51164e49-3b41-49b4-a8b4-5774fdf1f1fc" providerId="ADAL" clId="{C0029387-1BDF-4C30-BEAE-63B38E74B141}" dt="2024-06-05T09:09:37.362" v="129" actId="20577"/>
          <ac:spMkLst>
            <pc:docMk/>
            <pc:sldMk cId="126633075" sldId="591"/>
            <ac:spMk id="10" creationId="{00000000-0000-0000-0000-000000000000}"/>
          </ac:spMkLst>
        </pc:spChg>
        <pc:spChg chg="mod">
          <ac:chgData name="Julie Coonen (TME)" userId="51164e49-3b41-49b4-a8b4-5774fdf1f1fc" providerId="ADAL" clId="{C0029387-1BDF-4C30-BEAE-63B38E74B141}" dt="2024-06-05T09:07:45.359" v="62" actId="20577"/>
          <ac:spMkLst>
            <pc:docMk/>
            <pc:sldMk cId="126633075" sldId="591"/>
            <ac:spMk id="12" creationId="{00000000-0000-0000-0000-000000000000}"/>
          </ac:spMkLst>
        </pc:spChg>
      </pc:sldChg>
      <pc:sldChg chg="addSp delSp modSp del mod">
        <pc:chgData name="Julie Coonen (TME)" userId="51164e49-3b41-49b4-a8b4-5774fdf1f1fc" providerId="ADAL" clId="{C0029387-1BDF-4C30-BEAE-63B38E74B141}" dt="2024-06-05T09:16:26.333" v="301" actId="47"/>
        <pc:sldMkLst>
          <pc:docMk/>
          <pc:sldMk cId="827429632" sldId="608"/>
        </pc:sldMkLst>
        <pc:spChg chg="del">
          <ac:chgData name="Julie Coonen (TME)" userId="51164e49-3b41-49b4-a8b4-5774fdf1f1fc" providerId="ADAL" clId="{C0029387-1BDF-4C30-BEAE-63B38E74B141}" dt="2024-06-05T08:43:54.057" v="14" actId="478"/>
          <ac:spMkLst>
            <pc:docMk/>
            <pc:sldMk cId="827429632" sldId="608"/>
            <ac:spMk id="17" creationId="{C4BB6C1D-4FEE-1917-D919-B0D304479450}"/>
          </ac:spMkLst>
        </pc:spChg>
        <pc:spChg chg="del">
          <ac:chgData name="Julie Coonen (TME)" userId="51164e49-3b41-49b4-a8b4-5774fdf1f1fc" providerId="ADAL" clId="{C0029387-1BDF-4C30-BEAE-63B38E74B141}" dt="2024-06-05T08:43:56.383" v="15" actId="478"/>
          <ac:spMkLst>
            <pc:docMk/>
            <pc:sldMk cId="827429632" sldId="608"/>
            <ac:spMk id="18" creationId="{C054D765-B075-7E24-08C3-BEB583897C2C}"/>
          </ac:spMkLst>
        </pc:spChg>
        <pc:grpChg chg="del">
          <ac:chgData name="Julie Coonen (TME)" userId="51164e49-3b41-49b4-a8b4-5774fdf1f1fc" providerId="ADAL" clId="{C0029387-1BDF-4C30-BEAE-63B38E74B141}" dt="2024-06-05T08:43:54.057" v="14" actId="478"/>
          <ac:grpSpMkLst>
            <pc:docMk/>
            <pc:sldMk cId="827429632" sldId="608"/>
            <ac:grpSpMk id="5" creationId="{2C2775BF-3DFB-73FC-312D-B0DD1E483B70}"/>
          </ac:grpSpMkLst>
        </pc:grpChg>
        <pc:grpChg chg="add mod">
          <ac:chgData name="Julie Coonen (TME)" userId="51164e49-3b41-49b4-a8b4-5774fdf1f1fc" providerId="ADAL" clId="{C0029387-1BDF-4C30-BEAE-63B38E74B141}" dt="2024-06-05T08:44:37.011" v="22" actId="164"/>
          <ac:grpSpMkLst>
            <pc:docMk/>
            <pc:sldMk cId="827429632" sldId="608"/>
            <ac:grpSpMk id="23" creationId="{3B4B72F0-5AE4-2DBD-FF34-03FFEB9014C9}"/>
          </ac:grpSpMkLst>
        </pc:grpChg>
        <pc:grpChg chg="add mod">
          <ac:chgData name="Julie Coonen (TME)" userId="51164e49-3b41-49b4-a8b4-5774fdf1f1fc" providerId="ADAL" clId="{C0029387-1BDF-4C30-BEAE-63B38E74B141}" dt="2024-06-05T08:45:13.238" v="28" actId="1076"/>
          <ac:grpSpMkLst>
            <pc:docMk/>
            <pc:sldMk cId="827429632" sldId="608"/>
            <ac:grpSpMk id="29" creationId="{08F94387-BA96-B700-F1A9-DD06808086DE}"/>
          </ac:grpSpMkLst>
        </pc:grpChg>
        <pc:picChg chg="add del mod">
          <ac:chgData name="Julie Coonen (TME)" userId="51164e49-3b41-49b4-a8b4-5774fdf1f1fc" providerId="ADAL" clId="{C0029387-1BDF-4C30-BEAE-63B38E74B141}" dt="2024-06-05T08:44:22.837" v="20"/>
          <ac:picMkLst>
            <pc:docMk/>
            <pc:sldMk cId="827429632" sldId="608"/>
            <ac:picMk id="3" creationId="{47F53319-829C-91CF-8B90-554826BD7362}"/>
          </ac:picMkLst>
        </pc:picChg>
        <pc:picChg chg="add del mod">
          <ac:chgData name="Julie Coonen (TME)" userId="51164e49-3b41-49b4-a8b4-5774fdf1f1fc" providerId="ADAL" clId="{C0029387-1BDF-4C30-BEAE-63B38E74B141}" dt="2024-06-05T08:44:22.837" v="20"/>
          <ac:picMkLst>
            <pc:docMk/>
            <pc:sldMk cId="827429632" sldId="608"/>
            <ac:picMk id="4" creationId="{759EF242-5B3B-A001-A45F-5F5F267FAD3E}"/>
          </ac:picMkLst>
        </pc:picChg>
        <pc:picChg chg="del">
          <ac:chgData name="Julie Coonen (TME)" userId="51164e49-3b41-49b4-a8b4-5774fdf1f1fc" providerId="ADAL" clId="{C0029387-1BDF-4C30-BEAE-63B38E74B141}" dt="2024-06-05T08:43:47.199" v="12" actId="478"/>
          <ac:picMkLst>
            <pc:docMk/>
            <pc:sldMk cId="827429632" sldId="608"/>
            <ac:picMk id="8" creationId="{D475BA03-5A7A-6D7D-0FAD-AF8A5CA1E4AB}"/>
          </ac:picMkLst>
        </pc:picChg>
        <pc:picChg chg="del">
          <ac:chgData name="Julie Coonen (TME)" userId="51164e49-3b41-49b4-a8b4-5774fdf1f1fc" providerId="ADAL" clId="{C0029387-1BDF-4C30-BEAE-63B38E74B141}" dt="2024-06-05T08:43:57.550" v="16" actId="478"/>
          <ac:picMkLst>
            <pc:docMk/>
            <pc:sldMk cId="827429632" sldId="608"/>
            <ac:picMk id="9" creationId="{CAA59BBD-DF91-E489-492A-4247C0A27D5A}"/>
          </ac:picMkLst>
        </pc:picChg>
        <pc:picChg chg="del">
          <ac:chgData name="Julie Coonen (TME)" userId="51164e49-3b41-49b4-a8b4-5774fdf1f1fc" providerId="ADAL" clId="{C0029387-1BDF-4C30-BEAE-63B38E74B141}" dt="2024-06-05T08:43:51.719" v="13" actId="478"/>
          <ac:picMkLst>
            <pc:docMk/>
            <pc:sldMk cId="827429632" sldId="608"/>
            <ac:picMk id="12" creationId="{39245D01-2683-3D25-A758-60659D7CF5A6}"/>
          </ac:picMkLst>
        </pc:picChg>
        <pc:picChg chg="del">
          <ac:chgData name="Julie Coonen (TME)" userId="51164e49-3b41-49b4-a8b4-5774fdf1f1fc" providerId="ADAL" clId="{C0029387-1BDF-4C30-BEAE-63B38E74B141}" dt="2024-06-05T08:43:56.383" v="15" actId="478"/>
          <ac:picMkLst>
            <pc:docMk/>
            <pc:sldMk cId="827429632" sldId="608"/>
            <ac:picMk id="14" creationId="{7C81E8ED-1A3B-BAA4-024E-937F47A0C1CC}"/>
          </ac:picMkLst>
        </pc:picChg>
        <pc:picChg chg="del">
          <ac:chgData name="Julie Coonen (TME)" userId="51164e49-3b41-49b4-a8b4-5774fdf1f1fc" providerId="ADAL" clId="{C0029387-1BDF-4C30-BEAE-63B38E74B141}" dt="2024-06-05T08:44:54.238" v="23" actId="478"/>
          <ac:picMkLst>
            <pc:docMk/>
            <pc:sldMk cId="827429632" sldId="608"/>
            <ac:picMk id="15" creationId="{6A66D773-F827-5EFA-F2C9-5C6F2F95C6F1}"/>
          </ac:picMkLst>
        </pc:picChg>
        <pc:picChg chg="del">
          <ac:chgData name="Julie Coonen (TME)" userId="51164e49-3b41-49b4-a8b4-5774fdf1f1fc" providerId="ADAL" clId="{C0029387-1BDF-4C30-BEAE-63B38E74B141}" dt="2024-06-05T08:43:51.719" v="13" actId="478"/>
          <ac:picMkLst>
            <pc:docMk/>
            <pc:sldMk cId="827429632" sldId="608"/>
            <ac:picMk id="16" creationId="{891A735C-9082-2BBB-EE17-CA03466AD14B}"/>
          </ac:picMkLst>
        </pc:picChg>
        <pc:picChg chg="add del mod">
          <ac:chgData name="Julie Coonen (TME)" userId="51164e49-3b41-49b4-a8b4-5774fdf1f1fc" providerId="ADAL" clId="{C0029387-1BDF-4C30-BEAE-63B38E74B141}" dt="2024-06-05T08:44:22.278" v="19"/>
          <ac:picMkLst>
            <pc:docMk/>
            <pc:sldMk cId="827429632" sldId="608"/>
            <ac:picMk id="19" creationId="{62F143A3-4746-B69D-C581-152AA173670F}"/>
          </ac:picMkLst>
        </pc:picChg>
        <pc:picChg chg="add mod">
          <ac:chgData name="Julie Coonen (TME)" userId="51164e49-3b41-49b4-a8b4-5774fdf1f1fc" providerId="ADAL" clId="{C0029387-1BDF-4C30-BEAE-63B38E74B141}" dt="2024-06-05T08:44:37.011" v="22" actId="164"/>
          <ac:picMkLst>
            <pc:docMk/>
            <pc:sldMk cId="827429632" sldId="608"/>
            <ac:picMk id="20" creationId="{DA6CA820-235D-B7A6-DE18-473DC7B1F2FA}"/>
          </ac:picMkLst>
        </pc:picChg>
        <pc:picChg chg="add mod">
          <ac:chgData name="Julie Coonen (TME)" userId="51164e49-3b41-49b4-a8b4-5774fdf1f1fc" providerId="ADAL" clId="{C0029387-1BDF-4C30-BEAE-63B38E74B141}" dt="2024-06-05T08:44:37.011" v="22" actId="164"/>
          <ac:picMkLst>
            <pc:docMk/>
            <pc:sldMk cId="827429632" sldId="608"/>
            <ac:picMk id="21" creationId="{2A651BEF-AB76-C97C-E860-C32762026739}"/>
          </ac:picMkLst>
        </pc:picChg>
        <pc:picChg chg="add mod">
          <ac:chgData name="Julie Coonen (TME)" userId="51164e49-3b41-49b4-a8b4-5774fdf1f1fc" providerId="ADAL" clId="{C0029387-1BDF-4C30-BEAE-63B38E74B141}" dt="2024-06-05T08:44:37.011" v="22" actId="164"/>
          <ac:picMkLst>
            <pc:docMk/>
            <pc:sldMk cId="827429632" sldId="608"/>
            <ac:picMk id="22" creationId="{581EF6B1-6B0D-D85F-B743-5C58E1E5A1C4}"/>
          </ac:picMkLst>
        </pc:picChg>
        <pc:picChg chg="add del mod">
          <ac:chgData name="Julie Coonen (TME)" userId="51164e49-3b41-49b4-a8b4-5774fdf1f1fc" providerId="ADAL" clId="{C0029387-1BDF-4C30-BEAE-63B38E74B141}" dt="2024-06-05T08:44:55.905" v="25"/>
          <ac:picMkLst>
            <pc:docMk/>
            <pc:sldMk cId="827429632" sldId="608"/>
            <ac:picMk id="24" creationId="{ECE6B811-A5A8-398D-EEE9-956ADADD1F7C}"/>
          </ac:picMkLst>
        </pc:picChg>
        <pc:picChg chg="add del mod">
          <ac:chgData name="Julie Coonen (TME)" userId="51164e49-3b41-49b4-a8b4-5774fdf1f1fc" providerId="ADAL" clId="{C0029387-1BDF-4C30-BEAE-63B38E74B141}" dt="2024-06-05T08:44:55.905" v="25"/>
          <ac:picMkLst>
            <pc:docMk/>
            <pc:sldMk cId="827429632" sldId="608"/>
            <ac:picMk id="25" creationId="{12ED97EF-0566-1FC5-D448-033AF7AC4F0F}"/>
          </ac:picMkLst>
        </pc:picChg>
        <pc:picChg chg="add mod">
          <ac:chgData name="Julie Coonen (TME)" userId="51164e49-3b41-49b4-a8b4-5774fdf1f1fc" providerId="ADAL" clId="{C0029387-1BDF-4C30-BEAE-63B38E74B141}" dt="2024-06-05T08:45:08.951" v="27" actId="164"/>
          <ac:picMkLst>
            <pc:docMk/>
            <pc:sldMk cId="827429632" sldId="608"/>
            <ac:picMk id="26" creationId="{ED0AE022-979B-1262-145D-A26979B0D04F}"/>
          </ac:picMkLst>
        </pc:picChg>
        <pc:picChg chg="add mod">
          <ac:chgData name="Julie Coonen (TME)" userId="51164e49-3b41-49b4-a8b4-5774fdf1f1fc" providerId="ADAL" clId="{C0029387-1BDF-4C30-BEAE-63B38E74B141}" dt="2024-06-05T08:45:08.951" v="27" actId="164"/>
          <ac:picMkLst>
            <pc:docMk/>
            <pc:sldMk cId="827429632" sldId="608"/>
            <ac:picMk id="27" creationId="{83062D7C-30EC-D7D9-ECB3-5B315E822B0B}"/>
          </ac:picMkLst>
        </pc:picChg>
        <pc:picChg chg="add mod">
          <ac:chgData name="Julie Coonen (TME)" userId="51164e49-3b41-49b4-a8b4-5774fdf1f1fc" providerId="ADAL" clId="{C0029387-1BDF-4C30-BEAE-63B38E74B141}" dt="2024-06-05T08:45:08.951" v="27" actId="164"/>
          <ac:picMkLst>
            <pc:docMk/>
            <pc:sldMk cId="827429632" sldId="608"/>
            <ac:picMk id="28" creationId="{A7881A1C-730A-F612-51DF-3DF57EE5DB95}"/>
          </ac:picMkLst>
        </pc:picChg>
      </pc:sldChg>
      <pc:sldChg chg="addSp delSp modSp del mod">
        <pc:chgData name="Julie Coonen (TME)" userId="51164e49-3b41-49b4-a8b4-5774fdf1f1fc" providerId="ADAL" clId="{C0029387-1BDF-4C30-BEAE-63B38E74B141}" dt="2024-06-05T09:16:30.368" v="302" actId="47"/>
        <pc:sldMkLst>
          <pc:docMk/>
          <pc:sldMk cId="516396322" sldId="609"/>
        </pc:sldMkLst>
        <pc:spChg chg="del">
          <ac:chgData name="Julie Coonen (TME)" userId="51164e49-3b41-49b4-a8b4-5774fdf1f1fc" providerId="ADAL" clId="{C0029387-1BDF-4C30-BEAE-63B38E74B141}" dt="2024-06-05T08:53:52.486" v="29" actId="478"/>
          <ac:spMkLst>
            <pc:docMk/>
            <pc:sldMk cId="516396322" sldId="609"/>
            <ac:spMk id="25" creationId="{AE5620F3-FD6A-02D7-CE0C-4162FA058BC9}"/>
          </ac:spMkLst>
        </pc:spChg>
        <pc:spChg chg="del">
          <ac:chgData name="Julie Coonen (TME)" userId="51164e49-3b41-49b4-a8b4-5774fdf1f1fc" providerId="ADAL" clId="{C0029387-1BDF-4C30-BEAE-63B38E74B141}" dt="2024-06-05T08:54:00.477" v="34" actId="478"/>
          <ac:spMkLst>
            <pc:docMk/>
            <pc:sldMk cId="516396322" sldId="609"/>
            <ac:spMk id="26" creationId="{D3C8449B-59C8-6A24-B310-09B41BF80BBB}"/>
          </ac:spMkLst>
        </pc:spChg>
        <pc:picChg chg="del mod">
          <ac:chgData name="Julie Coonen (TME)" userId="51164e49-3b41-49b4-a8b4-5774fdf1f1fc" providerId="ADAL" clId="{C0029387-1BDF-4C30-BEAE-63B38E74B141}" dt="2024-06-05T08:54:01.711" v="36" actId="478"/>
          <ac:picMkLst>
            <pc:docMk/>
            <pc:sldMk cId="516396322" sldId="609"/>
            <ac:picMk id="3" creationId="{179BAD72-BEAF-5AAB-BF07-0361357D79C6}"/>
          </ac:picMkLst>
        </pc:picChg>
        <pc:picChg chg="del">
          <ac:chgData name="Julie Coonen (TME)" userId="51164e49-3b41-49b4-a8b4-5774fdf1f1fc" providerId="ADAL" clId="{C0029387-1BDF-4C30-BEAE-63B38E74B141}" dt="2024-06-05T08:54:00.477" v="34" actId="478"/>
          <ac:picMkLst>
            <pc:docMk/>
            <pc:sldMk cId="516396322" sldId="609"/>
            <ac:picMk id="4" creationId="{71AC6AA8-4214-4840-B0F2-064D62EDB67A}"/>
          </ac:picMkLst>
        </pc:picChg>
        <pc:picChg chg="add mod">
          <ac:chgData name="Julie Coonen (TME)" userId="51164e49-3b41-49b4-a8b4-5774fdf1f1fc" providerId="ADAL" clId="{C0029387-1BDF-4C30-BEAE-63B38E74B141}" dt="2024-06-05T08:53:55.901" v="33"/>
          <ac:picMkLst>
            <pc:docMk/>
            <pc:sldMk cId="516396322" sldId="609"/>
            <ac:picMk id="5" creationId="{41921F63-3860-63AB-7C75-77D5DEFEE812}"/>
          </ac:picMkLst>
        </pc:picChg>
        <pc:picChg chg="add mod">
          <ac:chgData name="Julie Coonen (TME)" userId="51164e49-3b41-49b4-a8b4-5774fdf1f1fc" providerId="ADAL" clId="{C0029387-1BDF-4C30-BEAE-63B38E74B141}" dt="2024-06-05T08:53:55.901" v="33"/>
          <ac:picMkLst>
            <pc:docMk/>
            <pc:sldMk cId="516396322" sldId="609"/>
            <ac:picMk id="6" creationId="{307A3766-7615-8CC4-9D20-4ADE6298ED5A}"/>
          </ac:picMkLst>
        </pc:picChg>
        <pc:picChg chg="add mod">
          <ac:chgData name="Julie Coonen (TME)" userId="51164e49-3b41-49b4-a8b4-5774fdf1f1fc" providerId="ADAL" clId="{C0029387-1BDF-4C30-BEAE-63B38E74B141}" dt="2024-06-05T08:53:55.901" v="33"/>
          <ac:picMkLst>
            <pc:docMk/>
            <pc:sldMk cId="516396322" sldId="609"/>
            <ac:picMk id="7" creationId="{06A9DB40-DC38-EFBA-A58E-C75FF58A169C}"/>
          </ac:picMkLst>
        </pc:picChg>
        <pc:picChg chg="add del mod">
          <ac:chgData name="Julie Coonen (TME)" userId="51164e49-3b41-49b4-a8b4-5774fdf1f1fc" providerId="ADAL" clId="{C0029387-1BDF-4C30-BEAE-63B38E74B141}" dt="2024-06-05T08:54:20.125" v="38" actId="478"/>
          <ac:picMkLst>
            <pc:docMk/>
            <pc:sldMk cId="516396322" sldId="609"/>
            <ac:picMk id="8" creationId="{E1C1EF5F-B206-C594-BB75-FB5805F30554}"/>
          </ac:picMkLst>
        </pc:picChg>
        <pc:picChg chg="add del mod">
          <ac:chgData name="Julie Coonen (TME)" userId="51164e49-3b41-49b4-a8b4-5774fdf1f1fc" providerId="ADAL" clId="{C0029387-1BDF-4C30-BEAE-63B38E74B141}" dt="2024-06-05T08:54:20.125" v="38" actId="478"/>
          <ac:picMkLst>
            <pc:docMk/>
            <pc:sldMk cId="516396322" sldId="609"/>
            <ac:picMk id="9" creationId="{5B84FDD9-D85B-5361-A763-ADA5E24EC223}"/>
          </ac:picMkLst>
        </pc:picChg>
        <pc:picChg chg="add mod">
          <ac:chgData name="Julie Coonen (TME)" userId="51164e49-3b41-49b4-a8b4-5774fdf1f1fc" providerId="ADAL" clId="{C0029387-1BDF-4C30-BEAE-63B38E74B141}" dt="2024-06-05T08:54:20.968" v="39"/>
          <ac:picMkLst>
            <pc:docMk/>
            <pc:sldMk cId="516396322" sldId="609"/>
            <ac:picMk id="10" creationId="{48BB5D59-C599-CE32-D6CD-F11531C124DA}"/>
          </ac:picMkLst>
        </pc:picChg>
        <pc:picChg chg="add mod">
          <ac:chgData name="Julie Coonen (TME)" userId="51164e49-3b41-49b4-a8b4-5774fdf1f1fc" providerId="ADAL" clId="{C0029387-1BDF-4C30-BEAE-63B38E74B141}" dt="2024-06-05T08:54:20.968" v="39"/>
          <ac:picMkLst>
            <pc:docMk/>
            <pc:sldMk cId="516396322" sldId="609"/>
            <ac:picMk id="11" creationId="{69C9047D-A156-559C-2438-98580893AC21}"/>
          </ac:picMkLst>
        </pc:picChg>
        <pc:picChg chg="add mod">
          <ac:chgData name="Julie Coonen (TME)" userId="51164e49-3b41-49b4-a8b4-5774fdf1f1fc" providerId="ADAL" clId="{C0029387-1BDF-4C30-BEAE-63B38E74B141}" dt="2024-06-05T08:54:20.968" v="39"/>
          <ac:picMkLst>
            <pc:docMk/>
            <pc:sldMk cId="516396322" sldId="609"/>
            <ac:picMk id="12" creationId="{7542DB45-5FE2-943C-FBDD-ABE525DA5CC8}"/>
          </ac:picMkLst>
        </pc:picChg>
        <pc:picChg chg="del mod">
          <ac:chgData name="Julie Coonen (TME)" userId="51164e49-3b41-49b4-a8b4-5774fdf1f1fc" providerId="ADAL" clId="{C0029387-1BDF-4C30-BEAE-63B38E74B141}" dt="2024-06-05T08:53:53.554" v="31" actId="478"/>
          <ac:picMkLst>
            <pc:docMk/>
            <pc:sldMk cId="516396322" sldId="609"/>
            <ac:picMk id="19" creationId="{3C1F92A3-75A9-04A3-BB02-27F602EFDF1A}"/>
          </ac:picMkLst>
        </pc:picChg>
        <pc:picChg chg="del">
          <ac:chgData name="Julie Coonen (TME)" userId="51164e49-3b41-49b4-a8b4-5774fdf1f1fc" providerId="ADAL" clId="{C0029387-1BDF-4C30-BEAE-63B38E74B141}" dt="2024-06-05T08:54:00.477" v="34" actId="478"/>
          <ac:picMkLst>
            <pc:docMk/>
            <pc:sldMk cId="516396322" sldId="609"/>
            <ac:picMk id="22" creationId="{264FFB80-EC1C-E1FA-49D8-AE411C9465C3}"/>
          </ac:picMkLst>
        </pc:picChg>
        <pc:picChg chg="del">
          <ac:chgData name="Julie Coonen (TME)" userId="51164e49-3b41-49b4-a8b4-5774fdf1f1fc" providerId="ADAL" clId="{C0029387-1BDF-4C30-BEAE-63B38E74B141}" dt="2024-06-05T08:53:55.346" v="32" actId="478"/>
          <ac:picMkLst>
            <pc:docMk/>
            <pc:sldMk cId="516396322" sldId="609"/>
            <ac:picMk id="23" creationId="{EF16F004-FCD4-188E-8BC3-05C5EBC9CD3B}"/>
          </ac:picMkLst>
        </pc:picChg>
        <pc:picChg chg="del">
          <ac:chgData name="Julie Coonen (TME)" userId="51164e49-3b41-49b4-a8b4-5774fdf1f1fc" providerId="ADAL" clId="{C0029387-1BDF-4C30-BEAE-63B38E74B141}" dt="2024-06-05T08:53:52.486" v="29" actId="478"/>
          <ac:picMkLst>
            <pc:docMk/>
            <pc:sldMk cId="516396322" sldId="609"/>
            <ac:picMk id="24" creationId="{43B1EF7E-55DE-6ACD-85D8-AB6B69C1C6F1}"/>
          </ac:picMkLst>
        </pc:picChg>
      </pc:sldChg>
      <pc:sldChg chg="addSp delSp modSp mod">
        <pc:chgData name="Julie Coonen (TME)" userId="51164e49-3b41-49b4-a8b4-5774fdf1f1fc" providerId="ADAL" clId="{C0029387-1BDF-4C30-BEAE-63B38E74B141}" dt="2024-06-05T09:43:27.312" v="795" actId="20577"/>
        <pc:sldMkLst>
          <pc:docMk/>
          <pc:sldMk cId="3447604314" sldId="610"/>
        </pc:sldMkLst>
        <pc:spChg chg="mod">
          <ac:chgData name="Julie Coonen (TME)" userId="51164e49-3b41-49b4-a8b4-5774fdf1f1fc" providerId="ADAL" clId="{C0029387-1BDF-4C30-BEAE-63B38E74B141}" dt="2024-06-05T09:43:27.312" v="795" actId="20577"/>
          <ac:spMkLst>
            <pc:docMk/>
            <pc:sldMk cId="3447604314" sldId="610"/>
            <ac:spMk id="5" creationId="{0AC776B2-75C9-55E0-5796-34787089F8C4}"/>
          </ac:spMkLst>
        </pc:spChg>
        <pc:spChg chg="mod">
          <ac:chgData name="Julie Coonen (TME)" userId="51164e49-3b41-49b4-a8b4-5774fdf1f1fc" providerId="ADAL" clId="{C0029387-1BDF-4C30-BEAE-63B38E74B141}" dt="2024-06-05T09:43:25.161" v="793" actId="20577"/>
          <ac:spMkLst>
            <pc:docMk/>
            <pc:sldMk cId="3447604314" sldId="610"/>
            <ac:spMk id="6" creationId="{06B1DC38-9CDF-60E8-8031-CCE42DD8A0F8}"/>
          </ac:spMkLst>
        </pc:spChg>
        <pc:grpChg chg="del">
          <ac:chgData name="Julie Coonen (TME)" userId="51164e49-3b41-49b4-a8b4-5774fdf1f1fc" providerId="ADAL" clId="{C0029387-1BDF-4C30-BEAE-63B38E74B141}" dt="2024-06-05T09:17:01.586" v="303" actId="478"/>
          <ac:grpSpMkLst>
            <pc:docMk/>
            <pc:sldMk cId="3447604314" sldId="610"/>
            <ac:grpSpMk id="7" creationId="{D9A6C89D-154B-95BB-9793-F54530C93DD4}"/>
          </ac:grpSpMkLst>
        </pc:grpChg>
        <pc:grpChg chg="del">
          <ac:chgData name="Julie Coonen (TME)" userId="51164e49-3b41-49b4-a8b4-5774fdf1f1fc" providerId="ADAL" clId="{C0029387-1BDF-4C30-BEAE-63B38E74B141}" dt="2024-06-05T09:17:05.604" v="305" actId="478"/>
          <ac:grpSpMkLst>
            <pc:docMk/>
            <pc:sldMk cId="3447604314" sldId="610"/>
            <ac:grpSpMk id="13" creationId="{54C54539-7AE7-B2D1-263B-224069A33ECD}"/>
          </ac:grpSpMkLst>
        </pc:grpChg>
        <pc:grpChg chg="add mod">
          <ac:chgData name="Julie Coonen (TME)" userId="51164e49-3b41-49b4-a8b4-5774fdf1f1fc" providerId="ADAL" clId="{C0029387-1BDF-4C30-BEAE-63B38E74B141}" dt="2024-06-05T09:18:48.830" v="403" actId="1076"/>
          <ac:grpSpMkLst>
            <pc:docMk/>
            <pc:sldMk cId="3447604314" sldId="610"/>
            <ac:grpSpMk id="20" creationId="{B435F808-5CF6-E619-481E-992F53117806}"/>
          </ac:grpSpMkLst>
        </pc:grpChg>
        <pc:grpChg chg="add mod">
          <ac:chgData name="Julie Coonen (TME)" userId="51164e49-3b41-49b4-a8b4-5774fdf1f1fc" providerId="ADAL" clId="{C0029387-1BDF-4C30-BEAE-63B38E74B141}" dt="2024-06-05T09:18:46.742" v="402" actId="1076"/>
          <ac:grpSpMkLst>
            <pc:docMk/>
            <pc:sldMk cId="3447604314" sldId="610"/>
            <ac:grpSpMk id="22" creationId="{361E576F-88CB-A439-CB07-9CE15FD5F328}"/>
          </ac:grpSpMkLst>
        </pc:grpChg>
        <pc:picChg chg="add mod">
          <ac:chgData name="Julie Coonen (TME)" userId="51164e49-3b41-49b4-a8b4-5774fdf1f1fc" providerId="ADAL" clId="{C0029387-1BDF-4C30-BEAE-63B38E74B141}" dt="2024-06-05T09:17:58.389" v="395" actId="164"/>
          <ac:picMkLst>
            <pc:docMk/>
            <pc:sldMk cId="3447604314" sldId="610"/>
            <ac:picMk id="3" creationId="{DB15C6CD-2C8F-6CA6-D645-F1FC05D2D4DB}"/>
          </ac:picMkLst>
        </pc:picChg>
        <pc:picChg chg="add mod">
          <ac:chgData name="Julie Coonen (TME)" userId="51164e49-3b41-49b4-a8b4-5774fdf1f1fc" providerId="ADAL" clId="{C0029387-1BDF-4C30-BEAE-63B38E74B141}" dt="2024-06-05T09:18:36.093" v="400" actId="164"/>
          <ac:picMkLst>
            <pc:docMk/>
            <pc:sldMk cId="3447604314" sldId="610"/>
            <ac:picMk id="4" creationId="{42C52CA7-D1E4-7140-66EF-61EC027F89CD}"/>
          </ac:picMkLst>
        </pc:picChg>
        <pc:picChg chg="del">
          <ac:chgData name="Julie Coonen (TME)" userId="51164e49-3b41-49b4-a8b4-5774fdf1f1fc" providerId="ADAL" clId="{C0029387-1BDF-4C30-BEAE-63B38E74B141}" dt="2024-06-05T09:17:03.803" v="304" actId="478"/>
          <ac:picMkLst>
            <pc:docMk/>
            <pc:sldMk cId="3447604314" sldId="610"/>
            <ac:picMk id="12" creationId="{CC06857E-0668-B204-C202-925E8F16F5A9}"/>
          </ac:picMkLst>
        </pc:picChg>
        <pc:picChg chg="del">
          <ac:chgData name="Julie Coonen (TME)" userId="51164e49-3b41-49b4-a8b4-5774fdf1f1fc" providerId="ADAL" clId="{C0029387-1BDF-4C30-BEAE-63B38E74B141}" dt="2024-06-05T09:17:07.396" v="306" actId="478"/>
          <ac:picMkLst>
            <pc:docMk/>
            <pc:sldMk cId="3447604314" sldId="610"/>
            <ac:picMk id="16" creationId="{0FB1685C-FCD9-61DF-E5D1-61A5F5AB0AE1}"/>
          </ac:picMkLst>
        </pc:picChg>
        <pc:picChg chg="add del mod">
          <ac:chgData name="Julie Coonen (TME)" userId="51164e49-3b41-49b4-a8b4-5774fdf1f1fc" providerId="ADAL" clId="{C0029387-1BDF-4C30-BEAE-63B38E74B141}" dt="2024-06-05T09:17:46.683" v="390" actId="478"/>
          <ac:picMkLst>
            <pc:docMk/>
            <pc:sldMk cId="3447604314" sldId="610"/>
            <ac:picMk id="17" creationId="{0D1A18F5-FC9C-F921-6CB1-21D2D2666C45}"/>
          </ac:picMkLst>
        </pc:picChg>
        <pc:picChg chg="add del mod">
          <ac:chgData name="Julie Coonen (TME)" userId="51164e49-3b41-49b4-a8b4-5774fdf1f1fc" providerId="ADAL" clId="{C0029387-1BDF-4C30-BEAE-63B38E74B141}" dt="2024-06-05T09:17:48.273" v="391" actId="478"/>
          <ac:picMkLst>
            <pc:docMk/>
            <pc:sldMk cId="3447604314" sldId="610"/>
            <ac:picMk id="18" creationId="{A67F5096-59B5-C393-DF7F-2AD82ABB88B3}"/>
          </ac:picMkLst>
        </pc:picChg>
        <pc:picChg chg="add mod">
          <ac:chgData name="Julie Coonen (TME)" userId="51164e49-3b41-49b4-a8b4-5774fdf1f1fc" providerId="ADAL" clId="{C0029387-1BDF-4C30-BEAE-63B38E74B141}" dt="2024-06-05T09:17:58.389" v="395" actId="164"/>
          <ac:picMkLst>
            <pc:docMk/>
            <pc:sldMk cId="3447604314" sldId="610"/>
            <ac:picMk id="19" creationId="{9F325D6A-35AC-5E33-8445-928B8F9C1C76}"/>
          </ac:picMkLst>
        </pc:picChg>
        <pc:picChg chg="add mod">
          <ac:chgData name="Julie Coonen (TME)" userId="51164e49-3b41-49b4-a8b4-5774fdf1f1fc" providerId="ADAL" clId="{C0029387-1BDF-4C30-BEAE-63B38E74B141}" dt="2024-06-05T09:18:36.093" v="400" actId="164"/>
          <ac:picMkLst>
            <pc:docMk/>
            <pc:sldMk cId="3447604314" sldId="610"/>
            <ac:picMk id="21" creationId="{40EAF0F7-4D61-6C56-4202-A71BD393E08A}"/>
          </ac:picMkLst>
        </pc:picChg>
      </pc:sldChg>
      <pc:sldChg chg="modSp del mod">
        <pc:chgData name="Julie Coonen (TME)" userId="51164e49-3b41-49b4-a8b4-5774fdf1f1fc" providerId="ADAL" clId="{C0029387-1BDF-4C30-BEAE-63B38E74B141}" dt="2024-06-05T09:45:20.961" v="819" actId="47"/>
        <pc:sldMkLst>
          <pc:docMk/>
          <pc:sldMk cId="735546671" sldId="611"/>
        </pc:sldMkLst>
        <pc:spChg chg="mod">
          <ac:chgData name="Julie Coonen (TME)" userId="51164e49-3b41-49b4-a8b4-5774fdf1f1fc" providerId="ADAL" clId="{C0029387-1BDF-4C30-BEAE-63B38E74B141}" dt="2024-06-05T09:43:33.502" v="799" actId="20577"/>
          <ac:spMkLst>
            <pc:docMk/>
            <pc:sldMk cId="735546671" sldId="611"/>
            <ac:spMk id="3" creationId="{E69433CB-3CF7-D798-34D8-27B70DE044E2}"/>
          </ac:spMkLst>
        </pc:spChg>
        <pc:spChg chg="mod">
          <ac:chgData name="Julie Coonen (TME)" userId="51164e49-3b41-49b4-a8b4-5774fdf1f1fc" providerId="ADAL" clId="{C0029387-1BDF-4C30-BEAE-63B38E74B141}" dt="2024-06-05T09:43:30.823" v="797" actId="20577"/>
          <ac:spMkLst>
            <pc:docMk/>
            <pc:sldMk cId="735546671" sldId="611"/>
            <ac:spMk id="4" creationId="{EB5A0E24-6D8C-3AD7-F05C-E25F566BF5DD}"/>
          </ac:spMkLst>
        </pc:spChg>
      </pc:sldChg>
      <pc:sldChg chg="addSp delSp modSp mod">
        <pc:chgData name="Julie Coonen (TME)" userId="51164e49-3b41-49b4-a8b4-5774fdf1f1fc" providerId="ADAL" clId="{C0029387-1BDF-4C30-BEAE-63B38E74B141}" dt="2024-06-05T09:45:25.715" v="823" actId="20577"/>
        <pc:sldMkLst>
          <pc:docMk/>
          <pc:sldMk cId="3650354604" sldId="612"/>
        </pc:sldMkLst>
        <pc:spChg chg="add del mod">
          <ac:chgData name="Julie Coonen (TME)" userId="51164e49-3b41-49b4-a8b4-5774fdf1f1fc" providerId="ADAL" clId="{C0029387-1BDF-4C30-BEAE-63B38E74B141}" dt="2024-06-05T09:20:40.594" v="457" actId="478"/>
          <ac:spMkLst>
            <pc:docMk/>
            <pc:sldMk cId="3650354604" sldId="612"/>
            <ac:spMk id="3" creationId="{3D052B49-2236-D6E8-CEA0-7651D399B8DE}"/>
          </ac:spMkLst>
        </pc:spChg>
        <pc:spChg chg="mod">
          <ac:chgData name="Julie Coonen (TME)" userId="51164e49-3b41-49b4-a8b4-5774fdf1f1fc" providerId="ADAL" clId="{C0029387-1BDF-4C30-BEAE-63B38E74B141}" dt="2024-06-05T09:45:25.715" v="823" actId="20577"/>
          <ac:spMkLst>
            <pc:docMk/>
            <pc:sldMk cId="3650354604" sldId="612"/>
            <ac:spMk id="5" creationId="{ABFFC03D-A69C-677F-94B7-1082B1050358}"/>
          </ac:spMkLst>
        </pc:spChg>
        <pc:spChg chg="mod">
          <ac:chgData name="Julie Coonen (TME)" userId="51164e49-3b41-49b4-a8b4-5774fdf1f1fc" providerId="ADAL" clId="{C0029387-1BDF-4C30-BEAE-63B38E74B141}" dt="2024-06-05T09:45:23.718" v="821" actId="20577"/>
          <ac:spMkLst>
            <pc:docMk/>
            <pc:sldMk cId="3650354604" sldId="612"/>
            <ac:spMk id="6" creationId="{63E5ECEB-C8AF-56F9-1A6F-CA117A491349}"/>
          </ac:spMkLst>
        </pc:spChg>
        <pc:grpChg chg="del">
          <ac:chgData name="Julie Coonen (TME)" userId="51164e49-3b41-49b4-a8b4-5774fdf1f1fc" providerId="ADAL" clId="{C0029387-1BDF-4C30-BEAE-63B38E74B141}" dt="2024-06-05T09:20:41.338" v="458" actId="478"/>
          <ac:grpSpMkLst>
            <pc:docMk/>
            <pc:sldMk cId="3650354604" sldId="612"/>
            <ac:grpSpMk id="11" creationId="{289B386D-C8A0-A184-F8E7-B810AD9FE862}"/>
          </ac:grpSpMkLst>
        </pc:grpChg>
        <pc:grpChg chg="add mod">
          <ac:chgData name="Julie Coonen (TME)" userId="51164e49-3b41-49b4-a8b4-5774fdf1f1fc" providerId="ADAL" clId="{C0029387-1BDF-4C30-BEAE-63B38E74B141}" dt="2024-06-05T09:23:29.248" v="501" actId="1076"/>
          <ac:grpSpMkLst>
            <pc:docMk/>
            <pc:sldMk cId="3650354604" sldId="612"/>
            <ac:grpSpMk id="20" creationId="{9E3F8787-7CCE-60EE-84E4-F977DBA0D0D5}"/>
          </ac:grpSpMkLst>
        </pc:grpChg>
        <pc:picChg chg="add del mod">
          <ac:chgData name="Julie Coonen (TME)" userId="51164e49-3b41-49b4-a8b4-5774fdf1f1fc" providerId="ADAL" clId="{C0029387-1BDF-4C30-BEAE-63B38E74B141}" dt="2024-06-05T09:22:03.163" v="477" actId="478"/>
          <ac:picMkLst>
            <pc:docMk/>
            <pc:sldMk cId="3650354604" sldId="612"/>
            <ac:picMk id="4" creationId="{F2143EF1-0873-D9A7-09AD-15FEDB9C9A55}"/>
          </ac:picMkLst>
        </pc:picChg>
        <pc:picChg chg="del mod">
          <ac:chgData name="Julie Coonen (TME)" userId="51164e49-3b41-49b4-a8b4-5774fdf1f1fc" providerId="ADAL" clId="{C0029387-1BDF-4C30-BEAE-63B38E74B141}" dt="2024-06-05T09:21:53.691" v="471" actId="478"/>
          <ac:picMkLst>
            <pc:docMk/>
            <pc:sldMk cId="3650354604" sldId="612"/>
            <ac:picMk id="8" creationId="{A1FCD634-F6B9-48E4-C2E0-DBFE3C557737}"/>
          </ac:picMkLst>
        </pc:picChg>
        <pc:picChg chg="add del mod">
          <ac:chgData name="Julie Coonen (TME)" userId="51164e49-3b41-49b4-a8b4-5774fdf1f1fc" providerId="ADAL" clId="{C0029387-1BDF-4C30-BEAE-63B38E74B141}" dt="2024-06-05T09:23:21.774" v="499" actId="164"/>
          <ac:picMkLst>
            <pc:docMk/>
            <pc:sldMk cId="3650354604" sldId="612"/>
            <ac:picMk id="9" creationId="{10B4F0B3-9678-3D35-EC38-68668008F120}"/>
          </ac:picMkLst>
        </pc:picChg>
        <pc:picChg chg="del mod">
          <ac:chgData name="Julie Coonen (TME)" userId="51164e49-3b41-49b4-a8b4-5774fdf1f1fc" providerId="ADAL" clId="{C0029387-1BDF-4C30-BEAE-63B38E74B141}" dt="2024-06-05T09:21:55.569" v="472" actId="478"/>
          <ac:picMkLst>
            <pc:docMk/>
            <pc:sldMk cId="3650354604" sldId="612"/>
            <ac:picMk id="10" creationId="{CC413DA3-E04F-31E0-B327-88885C6C74E4}"/>
          </ac:picMkLst>
        </pc:picChg>
        <pc:picChg chg="add del mod">
          <ac:chgData name="Julie Coonen (TME)" userId="51164e49-3b41-49b4-a8b4-5774fdf1f1fc" providerId="ADAL" clId="{C0029387-1BDF-4C30-BEAE-63B38E74B141}" dt="2024-06-05T09:22:00.005" v="475"/>
          <ac:picMkLst>
            <pc:docMk/>
            <pc:sldMk cId="3650354604" sldId="612"/>
            <ac:picMk id="15" creationId="{B77EA8A1-E6FD-155C-CBCC-5153D73E0ED7}"/>
          </ac:picMkLst>
        </pc:picChg>
        <pc:picChg chg="add mod">
          <ac:chgData name="Julie Coonen (TME)" userId="51164e49-3b41-49b4-a8b4-5774fdf1f1fc" providerId="ADAL" clId="{C0029387-1BDF-4C30-BEAE-63B38E74B141}" dt="2024-06-05T09:22:08.161" v="479" actId="1076"/>
          <ac:picMkLst>
            <pc:docMk/>
            <pc:sldMk cId="3650354604" sldId="612"/>
            <ac:picMk id="16" creationId="{5C2BEEA8-F2D1-17BD-DB99-7220B0038E18}"/>
          </ac:picMkLst>
        </pc:picChg>
        <pc:picChg chg="add mod ord">
          <ac:chgData name="Julie Coonen (TME)" userId="51164e49-3b41-49b4-a8b4-5774fdf1f1fc" providerId="ADAL" clId="{C0029387-1BDF-4C30-BEAE-63B38E74B141}" dt="2024-06-05T09:22:43.792" v="489" actId="167"/>
          <ac:picMkLst>
            <pc:docMk/>
            <pc:sldMk cId="3650354604" sldId="612"/>
            <ac:picMk id="17" creationId="{0FB516FE-0E5D-D6A2-09E0-26CFD57976EF}"/>
          </ac:picMkLst>
        </pc:picChg>
        <pc:picChg chg="add mod">
          <ac:chgData name="Julie Coonen (TME)" userId="51164e49-3b41-49b4-a8b4-5774fdf1f1fc" providerId="ADAL" clId="{C0029387-1BDF-4C30-BEAE-63B38E74B141}" dt="2024-06-05T09:22:54.529" v="491" actId="1076"/>
          <ac:picMkLst>
            <pc:docMk/>
            <pc:sldMk cId="3650354604" sldId="612"/>
            <ac:picMk id="18" creationId="{7188DFBF-F9BA-7B74-ED1A-C153661C3043}"/>
          </ac:picMkLst>
        </pc:picChg>
        <pc:picChg chg="add mod ord">
          <ac:chgData name="Julie Coonen (TME)" userId="51164e49-3b41-49b4-a8b4-5774fdf1f1fc" providerId="ADAL" clId="{C0029387-1BDF-4C30-BEAE-63B38E74B141}" dt="2024-06-05T09:23:21.774" v="499" actId="164"/>
          <ac:picMkLst>
            <pc:docMk/>
            <pc:sldMk cId="3650354604" sldId="612"/>
            <ac:picMk id="19" creationId="{B1F19D12-686C-24AC-C9B2-EC53B30711B4}"/>
          </ac:picMkLst>
        </pc:picChg>
      </pc:sldChg>
      <pc:sldChg chg="addSp delSp modSp mod">
        <pc:chgData name="Julie Coonen (TME)" userId="51164e49-3b41-49b4-a8b4-5774fdf1f1fc" providerId="ADAL" clId="{C0029387-1BDF-4C30-BEAE-63B38E74B141}" dt="2024-06-05T09:45:32.193" v="827" actId="20577"/>
        <pc:sldMkLst>
          <pc:docMk/>
          <pc:sldMk cId="3514486623" sldId="613"/>
        </pc:sldMkLst>
        <pc:spChg chg="mod">
          <ac:chgData name="Julie Coonen (TME)" userId="51164e49-3b41-49b4-a8b4-5774fdf1f1fc" providerId="ADAL" clId="{C0029387-1BDF-4C30-BEAE-63B38E74B141}" dt="2024-06-05T09:45:32.193" v="827" actId="20577"/>
          <ac:spMkLst>
            <pc:docMk/>
            <pc:sldMk cId="3514486623" sldId="613"/>
            <ac:spMk id="3" creationId="{740DE4A2-37C2-6F2C-5648-A5DEAD4288B1}"/>
          </ac:spMkLst>
        </pc:spChg>
        <pc:spChg chg="mod">
          <ac:chgData name="Julie Coonen (TME)" userId="51164e49-3b41-49b4-a8b4-5774fdf1f1fc" providerId="ADAL" clId="{C0029387-1BDF-4C30-BEAE-63B38E74B141}" dt="2024-06-05T09:45:30.093" v="825" actId="20577"/>
          <ac:spMkLst>
            <pc:docMk/>
            <pc:sldMk cId="3514486623" sldId="613"/>
            <ac:spMk id="4" creationId="{83200D7F-5DBC-8639-CF20-2263E89E6DE0}"/>
          </ac:spMkLst>
        </pc:spChg>
        <pc:spChg chg="add del mod">
          <ac:chgData name="Julie Coonen (TME)" userId="51164e49-3b41-49b4-a8b4-5774fdf1f1fc" providerId="ADAL" clId="{C0029387-1BDF-4C30-BEAE-63B38E74B141}" dt="2024-06-05T08:54:58.018" v="41"/>
          <ac:spMkLst>
            <pc:docMk/>
            <pc:sldMk cId="3514486623" sldId="613"/>
            <ac:spMk id="5" creationId="{3500BD25-BF60-D9C6-E605-F356427175D9}"/>
          </ac:spMkLst>
        </pc:spChg>
        <pc:grpChg chg="del">
          <ac:chgData name="Julie Coonen (TME)" userId="51164e49-3b41-49b4-a8b4-5774fdf1f1fc" providerId="ADAL" clId="{C0029387-1BDF-4C30-BEAE-63B38E74B141}" dt="2024-06-05T09:23:45.951" v="502" actId="165"/>
          <ac:grpSpMkLst>
            <pc:docMk/>
            <pc:sldMk cId="3514486623" sldId="613"/>
            <ac:grpSpMk id="15" creationId="{12797A89-6F1B-0EA9-9BAE-1B3EA05DF216}"/>
          </ac:grpSpMkLst>
        </pc:grpChg>
        <pc:grpChg chg="del">
          <ac:chgData name="Julie Coonen (TME)" userId="51164e49-3b41-49b4-a8b4-5774fdf1f1fc" providerId="ADAL" clId="{C0029387-1BDF-4C30-BEAE-63B38E74B141}" dt="2024-06-05T09:36:02.290" v="644" actId="165"/>
          <ac:grpSpMkLst>
            <pc:docMk/>
            <pc:sldMk cId="3514486623" sldId="613"/>
            <ac:grpSpMk id="18" creationId="{4330D1AC-E4BF-3D6E-DC2A-76114A21E2B7}"/>
          </ac:grpSpMkLst>
        </pc:grpChg>
        <pc:picChg chg="add mod ord">
          <ac:chgData name="Julie Coonen (TME)" userId="51164e49-3b41-49b4-a8b4-5774fdf1f1fc" providerId="ADAL" clId="{C0029387-1BDF-4C30-BEAE-63B38E74B141}" dt="2024-06-05T09:24:19.311" v="510" actId="167"/>
          <ac:picMkLst>
            <pc:docMk/>
            <pc:sldMk cId="3514486623" sldId="613"/>
            <ac:picMk id="5" creationId="{D3FA79DE-D2DC-8D5C-101F-F4E7A12C4242}"/>
          </ac:picMkLst>
        </pc:picChg>
        <pc:picChg chg="add mod">
          <ac:chgData name="Julie Coonen (TME)" userId="51164e49-3b41-49b4-a8b4-5774fdf1f1fc" providerId="ADAL" clId="{C0029387-1BDF-4C30-BEAE-63B38E74B141}" dt="2024-06-05T09:24:30.474" v="512" actId="1076"/>
          <ac:picMkLst>
            <pc:docMk/>
            <pc:sldMk cId="3514486623" sldId="613"/>
            <ac:picMk id="6" creationId="{5D363000-27CE-06D5-5164-5F18F8A11FC6}"/>
          </ac:picMkLst>
        </pc:picChg>
        <pc:picChg chg="add mod ord">
          <ac:chgData name="Julie Coonen (TME)" userId="51164e49-3b41-49b4-a8b4-5774fdf1f1fc" providerId="ADAL" clId="{C0029387-1BDF-4C30-BEAE-63B38E74B141}" dt="2024-06-05T09:36:24.411" v="653" actId="167"/>
          <ac:picMkLst>
            <pc:docMk/>
            <pc:sldMk cId="3514486623" sldId="613"/>
            <ac:picMk id="8" creationId="{29628F8E-0A2A-A190-DB4F-132D189241A2}"/>
          </ac:picMkLst>
        </pc:picChg>
        <pc:picChg chg="del mod topLvl">
          <ac:chgData name="Julie Coonen (TME)" userId="51164e49-3b41-49b4-a8b4-5774fdf1f1fc" providerId="ADAL" clId="{C0029387-1BDF-4C30-BEAE-63B38E74B141}" dt="2024-06-05T09:23:52.463" v="504" actId="478"/>
          <ac:picMkLst>
            <pc:docMk/>
            <pc:sldMk cId="3514486623" sldId="613"/>
            <ac:picMk id="16" creationId="{24B294E3-5A81-F6E2-15F5-D6B4627CCAA8}"/>
          </ac:picMkLst>
        </pc:picChg>
        <pc:picChg chg="mod ord topLvl">
          <ac:chgData name="Julie Coonen (TME)" userId="51164e49-3b41-49b4-a8b4-5774fdf1f1fc" providerId="ADAL" clId="{C0029387-1BDF-4C30-BEAE-63B38E74B141}" dt="2024-06-05T09:23:50.985" v="503" actId="167"/>
          <ac:picMkLst>
            <pc:docMk/>
            <pc:sldMk cId="3514486623" sldId="613"/>
            <ac:picMk id="17" creationId="{45F5D539-77DE-E7E7-F61C-A1A0C53DEED9}"/>
          </ac:picMkLst>
        </pc:picChg>
        <pc:picChg chg="del mod topLvl">
          <ac:chgData name="Julie Coonen (TME)" userId="51164e49-3b41-49b4-a8b4-5774fdf1f1fc" providerId="ADAL" clId="{C0029387-1BDF-4C30-BEAE-63B38E74B141}" dt="2024-06-05T09:36:08.816" v="646" actId="478"/>
          <ac:picMkLst>
            <pc:docMk/>
            <pc:sldMk cId="3514486623" sldId="613"/>
            <ac:picMk id="19" creationId="{590F5E36-96C2-3F8A-EF32-C249A3B2D04E}"/>
          </ac:picMkLst>
        </pc:picChg>
        <pc:picChg chg="mod ord topLvl">
          <ac:chgData name="Julie Coonen (TME)" userId="51164e49-3b41-49b4-a8b4-5774fdf1f1fc" providerId="ADAL" clId="{C0029387-1BDF-4C30-BEAE-63B38E74B141}" dt="2024-06-05T09:36:07.147" v="645" actId="167"/>
          <ac:picMkLst>
            <pc:docMk/>
            <pc:sldMk cId="3514486623" sldId="613"/>
            <ac:picMk id="20" creationId="{CB51511B-4ED6-A32B-29BA-15C3AADECE9F}"/>
          </ac:picMkLst>
        </pc:picChg>
        <pc:picChg chg="mod topLvl">
          <ac:chgData name="Julie Coonen (TME)" userId="51164e49-3b41-49b4-a8b4-5774fdf1f1fc" providerId="ADAL" clId="{C0029387-1BDF-4C30-BEAE-63B38E74B141}" dt="2024-06-05T09:36:29.175" v="679" actId="1035"/>
          <ac:picMkLst>
            <pc:docMk/>
            <pc:sldMk cId="3514486623" sldId="613"/>
            <ac:picMk id="21" creationId="{69493592-4C38-CA49-E21B-2293292CB461}"/>
          </ac:picMkLst>
        </pc:picChg>
      </pc:sldChg>
      <pc:sldChg chg="addSp delSp modSp mod">
        <pc:chgData name="Julie Coonen (TME)" userId="51164e49-3b41-49b4-a8b4-5774fdf1f1fc" providerId="ADAL" clId="{C0029387-1BDF-4C30-BEAE-63B38E74B141}" dt="2024-06-05T09:46:11.133" v="906" actId="20577"/>
        <pc:sldMkLst>
          <pc:docMk/>
          <pc:sldMk cId="1385563281" sldId="614"/>
        </pc:sldMkLst>
        <pc:spChg chg="mod">
          <ac:chgData name="Julie Coonen (TME)" userId="51164e49-3b41-49b4-a8b4-5774fdf1f1fc" providerId="ADAL" clId="{C0029387-1BDF-4C30-BEAE-63B38E74B141}" dt="2024-06-05T09:45:43.648" v="829" actId="20577"/>
          <ac:spMkLst>
            <pc:docMk/>
            <pc:sldMk cId="1385563281" sldId="614"/>
            <ac:spMk id="5" creationId="{E7B279B5-A5F4-DA92-BA87-C06A2AA8E025}"/>
          </ac:spMkLst>
        </pc:spChg>
        <pc:spChg chg="mod">
          <ac:chgData name="Julie Coonen (TME)" userId="51164e49-3b41-49b4-a8b4-5774fdf1f1fc" providerId="ADAL" clId="{C0029387-1BDF-4C30-BEAE-63B38E74B141}" dt="2024-06-05T09:46:11.133" v="906" actId="20577"/>
          <ac:spMkLst>
            <pc:docMk/>
            <pc:sldMk cId="1385563281" sldId="614"/>
            <ac:spMk id="6" creationId="{497A8107-DEE5-42CC-4DA4-F3A235FC7240}"/>
          </ac:spMkLst>
        </pc:spChg>
        <pc:grpChg chg="del">
          <ac:chgData name="Julie Coonen (TME)" userId="51164e49-3b41-49b4-a8b4-5774fdf1f1fc" providerId="ADAL" clId="{C0029387-1BDF-4C30-BEAE-63B38E74B141}" dt="2024-06-05T09:37:12.015" v="723" actId="165"/>
          <ac:grpSpMkLst>
            <pc:docMk/>
            <pc:sldMk cId="1385563281" sldId="614"/>
            <ac:grpSpMk id="8" creationId="{BAAD2091-0A5E-8DD5-5F88-B72B30030D77}"/>
          </ac:grpSpMkLst>
        </pc:grpChg>
        <pc:grpChg chg="add del">
          <ac:chgData name="Julie Coonen (TME)" userId="51164e49-3b41-49b4-a8b4-5774fdf1f1fc" providerId="ADAL" clId="{C0029387-1BDF-4C30-BEAE-63B38E74B141}" dt="2024-06-05T09:39:27.299" v="747" actId="165"/>
          <ac:grpSpMkLst>
            <pc:docMk/>
            <pc:sldMk cId="1385563281" sldId="614"/>
            <ac:grpSpMk id="12" creationId="{97798A54-F7E3-1991-4FB2-508C9E0E300B}"/>
          </ac:grpSpMkLst>
        </pc:grpChg>
        <pc:picChg chg="add del mod ord">
          <ac:chgData name="Julie Coonen (TME)" userId="51164e49-3b41-49b4-a8b4-5774fdf1f1fc" providerId="ADAL" clId="{C0029387-1BDF-4C30-BEAE-63B38E74B141}" dt="2024-06-05T09:40:22.410" v="769" actId="478"/>
          <ac:picMkLst>
            <pc:docMk/>
            <pc:sldMk cId="1385563281" sldId="614"/>
            <ac:picMk id="3" creationId="{144D5B6B-EAF9-18A7-4817-325EE689FC58}"/>
          </ac:picMkLst>
        </pc:picChg>
        <pc:picChg chg="add del mod">
          <ac:chgData name="Julie Coonen (TME)" userId="51164e49-3b41-49b4-a8b4-5774fdf1f1fc" providerId="ADAL" clId="{C0029387-1BDF-4C30-BEAE-63B38E74B141}" dt="2024-06-05T09:39:23.943" v="745"/>
          <ac:picMkLst>
            <pc:docMk/>
            <pc:sldMk cId="1385563281" sldId="614"/>
            <ac:picMk id="4" creationId="{1109B2A5-5C49-A69F-4A8B-CABE160E9EDE}"/>
          </ac:picMkLst>
        </pc:picChg>
        <pc:picChg chg="add mod ord">
          <ac:chgData name="Julie Coonen (TME)" userId="51164e49-3b41-49b4-a8b4-5774fdf1f1fc" providerId="ADAL" clId="{C0029387-1BDF-4C30-BEAE-63B38E74B141}" dt="2024-06-05T09:39:45.917" v="757" actId="167"/>
          <ac:picMkLst>
            <pc:docMk/>
            <pc:sldMk cId="1385563281" sldId="614"/>
            <ac:picMk id="7" creationId="{D4107584-9EDC-68A9-0F5D-372DF59AB205}"/>
          </ac:picMkLst>
        </pc:picChg>
        <pc:picChg chg="del mod ord topLvl">
          <ac:chgData name="Julie Coonen (TME)" userId="51164e49-3b41-49b4-a8b4-5774fdf1f1fc" providerId="ADAL" clId="{C0029387-1BDF-4C30-BEAE-63B38E74B141}" dt="2024-06-05T09:37:18.541" v="726" actId="478"/>
          <ac:picMkLst>
            <pc:docMk/>
            <pc:sldMk cId="1385563281" sldId="614"/>
            <ac:picMk id="9" creationId="{3D0C0C4E-108F-E403-1CE5-747819C27202}"/>
          </ac:picMkLst>
        </pc:picChg>
        <pc:picChg chg="mod ord topLvl">
          <ac:chgData name="Julie Coonen (TME)" userId="51164e49-3b41-49b4-a8b4-5774fdf1f1fc" providerId="ADAL" clId="{C0029387-1BDF-4C30-BEAE-63B38E74B141}" dt="2024-06-05T09:40:21.123" v="768" actId="167"/>
          <ac:picMkLst>
            <pc:docMk/>
            <pc:sldMk cId="1385563281" sldId="614"/>
            <ac:picMk id="10" creationId="{0774526B-C286-A4C7-FA53-B370C1AE5D3A}"/>
          </ac:picMkLst>
        </pc:picChg>
        <pc:picChg chg="del mod ord topLvl">
          <ac:chgData name="Julie Coonen (TME)" userId="51164e49-3b41-49b4-a8b4-5774fdf1f1fc" providerId="ADAL" clId="{C0029387-1BDF-4C30-BEAE-63B38E74B141}" dt="2024-06-05T09:37:41.518" v="738" actId="478"/>
          <ac:picMkLst>
            <pc:docMk/>
            <pc:sldMk cId="1385563281" sldId="614"/>
            <ac:picMk id="11" creationId="{AAE91BB4-2FD6-A7F8-79DA-2039AE8DA356}"/>
          </ac:picMkLst>
        </pc:picChg>
        <pc:picChg chg="del mod topLvl">
          <ac:chgData name="Julie Coonen (TME)" userId="51164e49-3b41-49b4-a8b4-5774fdf1f1fc" providerId="ADAL" clId="{C0029387-1BDF-4C30-BEAE-63B38E74B141}" dt="2024-06-05T09:39:36.213" v="752" actId="478"/>
          <ac:picMkLst>
            <pc:docMk/>
            <pc:sldMk cId="1385563281" sldId="614"/>
            <ac:picMk id="13" creationId="{DFC68CD7-7E86-513B-96B5-4C08DBF44E7A}"/>
          </ac:picMkLst>
        </pc:picChg>
        <pc:picChg chg="add del mod ord topLvl">
          <ac:chgData name="Julie Coonen (TME)" userId="51164e49-3b41-49b4-a8b4-5774fdf1f1fc" providerId="ADAL" clId="{C0029387-1BDF-4C30-BEAE-63B38E74B141}" dt="2024-06-05T09:39:48.647" v="759" actId="1076"/>
          <ac:picMkLst>
            <pc:docMk/>
            <pc:sldMk cId="1385563281" sldId="614"/>
            <ac:picMk id="14" creationId="{EBA90980-10DE-2C5B-9D44-FD9A343E0FAE}"/>
          </ac:picMkLst>
        </pc:picChg>
        <pc:picChg chg="add mod ord">
          <ac:chgData name="Julie Coonen (TME)" userId="51164e49-3b41-49b4-a8b4-5774fdf1f1fc" providerId="ADAL" clId="{C0029387-1BDF-4C30-BEAE-63B38E74B141}" dt="2024-06-05T09:40:29.948" v="773" actId="167"/>
          <ac:picMkLst>
            <pc:docMk/>
            <pc:sldMk cId="1385563281" sldId="614"/>
            <ac:picMk id="15" creationId="{780F9FA1-AB7D-9830-170A-10A25C17C601}"/>
          </ac:picMkLst>
        </pc:picChg>
        <pc:picChg chg="mod topLvl">
          <ac:chgData name="Julie Coonen (TME)" userId="51164e49-3b41-49b4-a8b4-5774fdf1f1fc" providerId="ADAL" clId="{C0029387-1BDF-4C30-BEAE-63B38E74B141}" dt="2024-06-05T09:39:53.875" v="766" actId="1035"/>
          <ac:picMkLst>
            <pc:docMk/>
            <pc:sldMk cId="1385563281" sldId="614"/>
            <ac:picMk id="22" creationId="{20EE3D34-490D-EB84-0F8E-D7F6D1D4355F}"/>
          </ac:picMkLst>
        </pc:picChg>
      </pc:sldChg>
      <pc:sldChg chg="addSp delSp modSp mod">
        <pc:chgData name="Julie Coonen (TME)" userId="51164e49-3b41-49b4-a8b4-5774fdf1f1fc" providerId="ADAL" clId="{C0029387-1BDF-4C30-BEAE-63B38E74B141}" dt="2024-06-05T09:55:01.468" v="1190" actId="20577"/>
        <pc:sldMkLst>
          <pc:docMk/>
          <pc:sldMk cId="3558802976" sldId="615"/>
        </pc:sldMkLst>
        <pc:spChg chg="mod">
          <ac:chgData name="Julie Coonen (TME)" userId="51164e49-3b41-49b4-a8b4-5774fdf1f1fc" providerId="ADAL" clId="{C0029387-1BDF-4C30-BEAE-63B38E74B141}" dt="2024-06-05T09:55:01.468" v="1190" actId="20577"/>
          <ac:spMkLst>
            <pc:docMk/>
            <pc:sldMk cId="3558802976" sldId="615"/>
            <ac:spMk id="2" creationId="{BA1EE3A2-6FEB-4F8D-BBF7-38C4382B2C9E}"/>
          </ac:spMkLst>
        </pc:spChg>
        <pc:spChg chg="mod">
          <ac:chgData name="Julie Coonen (TME)" userId="51164e49-3b41-49b4-a8b4-5774fdf1f1fc" providerId="ADAL" clId="{C0029387-1BDF-4C30-BEAE-63B38E74B141}" dt="2024-06-05T09:51:05.104" v="1141" actId="20577"/>
          <ac:spMkLst>
            <pc:docMk/>
            <pc:sldMk cId="3558802976" sldId="615"/>
            <ac:spMk id="3" creationId="{03E8EAF9-F6CB-E490-4E41-D33CCE4D666D}"/>
          </ac:spMkLst>
        </pc:spChg>
        <pc:spChg chg="mod">
          <ac:chgData name="Julie Coonen (TME)" userId="51164e49-3b41-49b4-a8b4-5774fdf1f1fc" providerId="ADAL" clId="{C0029387-1BDF-4C30-BEAE-63B38E74B141}" dt="2024-06-05T09:50:38.173" v="1096" actId="20577"/>
          <ac:spMkLst>
            <pc:docMk/>
            <pc:sldMk cId="3558802976" sldId="615"/>
            <ac:spMk id="4" creationId="{8F10ABBB-2C04-8AB9-753D-EE70CE9ED3C8}"/>
          </ac:spMkLst>
        </pc:spChg>
        <pc:spChg chg="add mod">
          <ac:chgData name="Julie Coonen (TME)" userId="51164e49-3b41-49b4-a8b4-5774fdf1f1fc" providerId="ADAL" clId="{C0029387-1BDF-4C30-BEAE-63B38E74B141}" dt="2024-06-05T09:51:09.987" v="1142"/>
          <ac:spMkLst>
            <pc:docMk/>
            <pc:sldMk cId="3558802976" sldId="615"/>
            <ac:spMk id="5" creationId="{E1ABE3D5-B9B5-1C0C-DCCC-2F9E3574569E}"/>
          </ac:spMkLst>
        </pc:spChg>
        <pc:spChg chg="add mod">
          <ac:chgData name="Julie Coonen (TME)" userId="51164e49-3b41-49b4-a8b4-5774fdf1f1fc" providerId="ADAL" clId="{C0029387-1BDF-4C30-BEAE-63B38E74B141}" dt="2024-06-05T09:53:15.485" v="1161" actId="1076"/>
          <ac:spMkLst>
            <pc:docMk/>
            <pc:sldMk cId="3558802976" sldId="615"/>
            <ac:spMk id="10" creationId="{75E68747-0B6B-DAC8-3AB8-BB905CB95E7C}"/>
          </ac:spMkLst>
        </pc:spChg>
        <pc:grpChg chg="del ord">
          <ac:chgData name="Julie Coonen (TME)" userId="51164e49-3b41-49b4-a8b4-5774fdf1f1fc" providerId="ADAL" clId="{C0029387-1BDF-4C30-BEAE-63B38E74B141}" dt="2024-06-05T09:51:15.407" v="1143" actId="478"/>
          <ac:grpSpMkLst>
            <pc:docMk/>
            <pc:sldMk cId="3558802976" sldId="615"/>
            <ac:grpSpMk id="7" creationId="{5E7C4092-C480-4C95-5176-5EF8C5D0DCB8}"/>
          </ac:grpSpMkLst>
        </pc:grpChg>
        <pc:grpChg chg="add del">
          <ac:chgData name="Julie Coonen (TME)" userId="51164e49-3b41-49b4-a8b4-5774fdf1f1fc" providerId="ADAL" clId="{C0029387-1BDF-4C30-BEAE-63B38E74B141}" dt="2024-06-05T09:50:48.195" v="1101" actId="478"/>
          <ac:grpSpMkLst>
            <pc:docMk/>
            <pc:sldMk cId="3558802976" sldId="615"/>
            <ac:grpSpMk id="15" creationId="{62588F01-47E1-6CCC-08D4-AC302B12E288}"/>
          </ac:grpSpMkLst>
        </pc:grpChg>
        <pc:grpChg chg="del ord">
          <ac:chgData name="Julie Coonen (TME)" userId="51164e49-3b41-49b4-a8b4-5774fdf1f1fc" providerId="ADAL" clId="{C0029387-1BDF-4C30-BEAE-63B38E74B141}" dt="2024-06-05T09:51:17.858" v="1144" actId="478"/>
          <ac:grpSpMkLst>
            <pc:docMk/>
            <pc:sldMk cId="3558802976" sldId="615"/>
            <ac:grpSpMk id="19" creationId="{AC2FEE51-DC50-3BC0-DE39-8D74A33F2E4F}"/>
          </ac:grpSpMkLst>
        </pc:grpChg>
        <pc:picChg chg="add del mod">
          <ac:chgData name="Julie Coonen (TME)" userId="51164e49-3b41-49b4-a8b4-5774fdf1f1fc" providerId="ADAL" clId="{C0029387-1BDF-4C30-BEAE-63B38E74B141}" dt="2024-06-05T09:52:16.601" v="1146"/>
          <ac:picMkLst>
            <pc:docMk/>
            <pc:sldMk cId="3558802976" sldId="615"/>
            <ac:picMk id="6" creationId="{6C04CC59-72F0-451C-9414-F936C8ACF956}"/>
          </ac:picMkLst>
        </pc:picChg>
        <pc:picChg chg="add mod ord">
          <ac:chgData name="Julie Coonen (TME)" userId="51164e49-3b41-49b4-a8b4-5774fdf1f1fc" providerId="ADAL" clId="{C0029387-1BDF-4C30-BEAE-63B38E74B141}" dt="2024-06-05T09:52:47.071" v="1156" actId="167"/>
          <ac:picMkLst>
            <pc:docMk/>
            <pc:sldMk cId="3558802976" sldId="615"/>
            <ac:picMk id="8" creationId="{A77149FD-F9F5-2CFB-C361-9D5B3F3E2CA1}"/>
          </ac:picMkLst>
        </pc:picChg>
        <pc:picChg chg="add mod ord">
          <ac:chgData name="Julie Coonen (TME)" userId="51164e49-3b41-49b4-a8b4-5774fdf1f1fc" providerId="ADAL" clId="{C0029387-1BDF-4C30-BEAE-63B38E74B141}" dt="2024-06-05T09:53:03.676" v="1159" actId="167"/>
          <ac:picMkLst>
            <pc:docMk/>
            <pc:sldMk cId="3558802976" sldId="615"/>
            <ac:picMk id="9" creationId="{F3697A11-4598-596B-84E8-95A62E8E3C66}"/>
          </ac:picMkLst>
        </pc:picChg>
        <pc:picChg chg="del topLvl">
          <ac:chgData name="Julie Coonen (TME)" userId="51164e49-3b41-49b4-a8b4-5774fdf1f1fc" providerId="ADAL" clId="{C0029387-1BDF-4C30-BEAE-63B38E74B141}" dt="2024-06-05T09:51:15.407" v="1143" actId="478"/>
          <ac:picMkLst>
            <pc:docMk/>
            <pc:sldMk cId="3558802976" sldId="615"/>
            <ac:picMk id="16" creationId="{38944AE5-9BBD-7F19-5BD7-C9018964F093}"/>
          </ac:picMkLst>
        </pc:picChg>
        <pc:picChg chg="del">
          <ac:chgData name="Julie Coonen (TME)" userId="51164e49-3b41-49b4-a8b4-5774fdf1f1fc" providerId="ADAL" clId="{C0029387-1BDF-4C30-BEAE-63B38E74B141}" dt="2024-06-05T09:50:48.195" v="1101" actId="478"/>
          <ac:picMkLst>
            <pc:docMk/>
            <pc:sldMk cId="3558802976" sldId="615"/>
            <ac:picMk id="17" creationId="{65E5AEE9-84B6-E26A-E86B-18C68B3BD001}"/>
          </ac:picMkLst>
        </pc:picChg>
        <pc:picChg chg="add del ord topLvl">
          <ac:chgData name="Julie Coonen (TME)" userId="51164e49-3b41-49b4-a8b4-5774fdf1f1fc" providerId="ADAL" clId="{C0029387-1BDF-4C30-BEAE-63B38E74B141}" dt="2024-06-05T09:51:15.407" v="1143" actId="478"/>
          <ac:picMkLst>
            <pc:docMk/>
            <pc:sldMk cId="3558802976" sldId="615"/>
            <ac:picMk id="18" creationId="{D453C90C-7837-B1D2-ACDE-76B731FB49D9}"/>
          </ac:picMkLst>
        </pc:picChg>
        <pc:picChg chg="del">
          <ac:chgData name="Julie Coonen (TME)" userId="51164e49-3b41-49b4-a8b4-5774fdf1f1fc" providerId="ADAL" clId="{C0029387-1BDF-4C30-BEAE-63B38E74B141}" dt="2024-06-05T09:50:54.222" v="1104" actId="478"/>
          <ac:picMkLst>
            <pc:docMk/>
            <pc:sldMk cId="3558802976" sldId="615"/>
            <ac:picMk id="20" creationId="{9A27EA14-720D-F423-1154-1CFFCD296D7A}"/>
          </ac:picMkLst>
        </pc:picChg>
        <pc:picChg chg="ord topLvl">
          <ac:chgData name="Julie Coonen (TME)" userId="51164e49-3b41-49b4-a8b4-5774fdf1f1fc" providerId="ADAL" clId="{C0029387-1BDF-4C30-BEAE-63B38E74B141}" dt="2024-06-05T09:52:41.980" v="1152" actId="167"/>
          <ac:picMkLst>
            <pc:docMk/>
            <pc:sldMk cId="3558802976" sldId="615"/>
            <ac:picMk id="21" creationId="{C491064E-DDBA-4123-9E6A-2A4A62E09859}"/>
          </ac:picMkLst>
        </pc:picChg>
        <pc:picChg chg="del topLvl">
          <ac:chgData name="Julie Coonen (TME)" userId="51164e49-3b41-49b4-a8b4-5774fdf1f1fc" providerId="ADAL" clId="{C0029387-1BDF-4C30-BEAE-63B38E74B141}" dt="2024-06-05T09:51:17.858" v="1144" actId="478"/>
          <ac:picMkLst>
            <pc:docMk/>
            <pc:sldMk cId="3558802976" sldId="615"/>
            <ac:picMk id="23" creationId="{133AD868-9CBA-AF74-709C-565ED8BED41F}"/>
          </ac:picMkLst>
        </pc:picChg>
      </pc:sldChg>
      <pc:sldChg chg="del">
        <pc:chgData name="Julie Coonen (TME)" userId="51164e49-3b41-49b4-a8b4-5774fdf1f1fc" providerId="ADAL" clId="{C0029387-1BDF-4C30-BEAE-63B38E74B141}" dt="2024-06-05T09:50:12.918" v="1086" actId="47"/>
        <pc:sldMkLst>
          <pc:docMk/>
          <pc:sldMk cId="2818050564" sldId="616"/>
        </pc:sldMkLst>
      </pc:sldChg>
      <pc:sldChg chg="del">
        <pc:chgData name="Julie Coonen (TME)" userId="51164e49-3b41-49b4-a8b4-5774fdf1f1fc" providerId="ADAL" clId="{C0029387-1BDF-4C30-BEAE-63B38E74B141}" dt="2024-06-05T09:50:12.918" v="1086" actId="47"/>
        <pc:sldMkLst>
          <pc:docMk/>
          <pc:sldMk cId="4266484072" sldId="617"/>
        </pc:sldMkLst>
      </pc:sldChg>
      <pc:sldChg chg="del">
        <pc:chgData name="Julie Coonen (TME)" userId="51164e49-3b41-49b4-a8b4-5774fdf1f1fc" providerId="ADAL" clId="{C0029387-1BDF-4C30-BEAE-63B38E74B141}" dt="2024-06-05T09:50:12.918" v="1086" actId="47"/>
        <pc:sldMkLst>
          <pc:docMk/>
          <pc:sldMk cId="1666669236" sldId="618"/>
        </pc:sldMkLst>
      </pc:sldChg>
      <pc:sldChg chg="del">
        <pc:chgData name="Julie Coonen (TME)" userId="51164e49-3b41-49b4-a8b4-5774fdf1f1fc" providerId="ADAL" clId="{C0029387-1BDF-4C30-BEAE-63B38E74B141}" dt="2024-06-05T09:50:12.918" v="1086" actId="47"/>
        <pc:sldMkLst>
          <pc:docMk/>
          <pc:sldMk cId="3648194988" sldId="619"/>
        </pc:sldMkLst>
      </pc:sldChg>
      <pc:sldChg chg="del">
        <pc:chgData name="Julie Coonen (TME)" userId="51164e49-3b41-49b4-a8b4-5774fdf1f1fc" providerId="ADAL" clId="{C0029387-1BDF-4C30-BEAE-63B38E74B141}" dt="2024-06-05T09:50:12.918" v="1086" actId="47"/>
        <pc:sldMkLst>
          <pc:docMk/>
          <pc:sldMk cId="3998972464" sldId="620"/>
        </pc:sldMkLst>
      </pc:sldChg>
      <pc:sldChg chg="del">
        <pc:chgData name="Julie Coonen (TME)" userId="51164e49-3b41-49b4-a8b4-5774fdf1f1fc" providerId="ADAL" clId="{C0029387-1BDF-4C30-BEAE-63B38E74B141}" dt="2024-06-05T09:50:12.918" v="1086" actId="47"/>
        <pc:sldMkLst>
          <pc:docMk/>
          <pc:sldMk cId="3079618212" sldId="621"/>
        </pc:sldMkLst>
      </pc:sldChg>
      <pc:sldChg chg="del">
        <pc:chgData name="Julie Coonen (TME)" userId="51164e49-3b41-49b4-a8b4-5774fdf1f1fc" providerId="ADAL" clId="{C0029387-1BDF-4C30-BEAE-63B38E74B141}" dt="2024-06-05T09:50:12.918" v="1086" actId="47"/>
        <pc:sldMkLst>
          <pc:docMk/>
          <pc:sldMk cId="1221589757" sldId="622"/>
        </pc:sldMkLst>
      </pc:sldChg>
      <pc:sldChg chg="del">
        <pc:chgData name="Julie Coonen (TME)" userId="51164e49-3b41-49b4-a8b4-5774fdf1f1fc" providerId="ADAL" clId="{C0029387-1BDF-4C30-BEAE-63B38E74B141}" dt="2024-06-05T09:50:12.918" v="1086" actId="47"/>
        <pc:sldMkLst>
          <pc:docMk/>
          <pc:sldMk cId="449032690" sldId="623"/>
        </pc:sldMkLst>
      </pc:sldChg>
      <pc:sldChg chg="addSp modSp new del mod">
        <pc:chgData name="Julie Coonen (TME)" userId="51164e49-3b41-49b4-a8b4-5774fdf1f1fc" providerId="ADAL" clId="{C0029387-1BDF-4C30-BEAE-63B38E74B141}" dt="2024-06-05T09:25:57.008" v="640" actId="47"/>
        <pc:sldMkLst>
          <pc:docMk/>
          <pc:sldMk cId="3401801165" sldId="624"/>
        </pc:sldMkLst>
        <pc:picChg chg="add mod">
          <ac:chgData name="Julie Coonen (TME)" userId="51164e49-3b41-49b4-a8b4-5774fdf1f1fc" providerId="ADAL" clId="{C0029387-1BDF-4C30-BEAE-63B38E74B141}" dt="2024-06-05T09:22:26.167" v="482"/>
          <ac:picMkLst>
            <pc:docMk/>
            <pc:sldMk cId="3401801165" sldId="624"/>
            <ac:picMk id="5" creationId="{16850023-AD8F-9B37-DD96-A78954F38006}"/>
          </ac:picMkLst>
        </pc:picChg>
        <pc:picChg chg="add mod">
          <ac:chgData name="Julie Coonen (TME)" userId="51164e49-3b41-49b4-a8b4-5774fdf1f1fc" providerId="ADAL" clId="{C0029387-1BDF-4C30-BEAE-63B38E74B141}" dt="2024-06-05T09:22:30.998" v="484" actId="1076"/>
          <ac:picMkLst>
            <pc:docMk/>
            <pc:sldMk cId="3401801165" sldId="624"/>
            <ac:picMk id="6" creationId="{DFDFA7FA-CD05-5430-EA9F-B1F09FE49619}"/>
          </ac:picMkLst>
        </pc:picChg>
        <pc:picChg chg="add mod">
          <ac:chgData name="Julie Coonen (TME)" userId="51164e49-3b41-49b4-a8b4-5774fdf1f1fc" providerId="ADAL" clId="{C0029387-1BDF-4C30-BEAE-63B38E74B141}" dt="2024-06-05T09:22:26.167" v="482"/>
          <ac:picMkLst>
            <pc:docMk/>
            <pc:sldMk cId="3401801165" sldId="624"/>
            <ac:picMk id="7" creationId="{071854E3-3FDF-CA40-EA1C-6949D147AEED}"/>
          </ac:picMkLst>
        </pc:picChg>
        <pc:picChg chg="add mod">
          <ac:chgData name="Julie Coonen (TME)" userId="51164e49-3b41-49b4-a8b4-5774fdf1f1fc" providerId="ADAL" clId="{C0029387-1BDF-4C30-BEAE-63B38E74B141}" dt="2024-06-05T09:22:28.441" v="483" actId="1076"/>
          <ac:picMkLst>
            <pc:docMk/>
            <pc:sldMk cId="3401801165" sldId="624"/>
            <ac:picMk id="8" creationId="{90535262-8E60-501D-8724-F1F774179829}"/>
          </ac:picMkLst>
        </pc:picChg>
        <pc:picChg chg="add mod">
          <ac:chgData name="Julie Coonen (TME)" userId="51164e49-3b41-49b4-a8b4-5774fdf1f1fc" providerId="ADAL" clId="{C0029387-1BDF-4C30-BEAE-63B38E74B141}" dt="2024-06-05T09:22:26.167" v="482"/>
          <ac:picMkLst>
            <pc:docMk/>
            <pc:sldMk cId="3401801165" sldId="624"/>
            <ac:picMk id="9" creationId="{3D314229-3C6C-C19D-44C2-AE53BFF07B3A}"/>
          </ac:picMkLst>
        </pc:picChg>
        <pc:picChg chg="add mod">
          <ac:chgData name="Julie Coonen (TME)" userId="51164e49-3b41-49b4-a8b4-5774fdf1f1fc" providerId="ADAL" clId="{C0029387-1BDF-4C30-BEAE-63B38E74B141}" dt="2024-06-05T09:24:00.633" v="505" actId="1076"/>
          <ac:picMkLst>
            <pc:docMk/>
            <pc:sldMk cId="3401801165" sldId="624"/>
            <ac:picMk id="10" creationId="{9D573D96-B1F0-6EBB-F20B-A53FCABA247C}"/>
          </ac:picMkLst>
        </pc:picChg>
        <pc:picChg chg="add mod">
          <ac:chgData name="Julie Coonen (TME)" userId="51164e49-3b41-49b4-a8b4-5774fdf1f1fc" providerId="ADAL" clId="{C0029387-1BDF-4C30-BEAE-63B38E74B141}" dt="2024-06-05T09:25:54.759" v="638" actId="1076"/>
          <ac:picMkLst>
            <pc:docMk/>
            <pc:sldMk cId="3401801165" sldId="624"/>
            <ac:picMk id="11" creationId="{0F546539-17F3-B170-D3D4-91D720C74EF1}"/>
          </ac:picMkLst>
        </pc:picChg>
        <pc:picChg chg="add mod">
          <ac:chgData name="Julie Coonen (TME)" userId="51164e49-3b41-49b4-a8b4-5774fdf1f1fc" providerId="ADAL" clId="{C0029387-1BDF-4C30-BEAE-63B38E74B141}" dt="2024-06-05T09:25:55.327" v="639" actId="1076"/>
          <ac:picMkLst>
            <pc:docMk/>
            <pc:sldMk cId="3401801165" sldId="624"/>
            <ac:picMk id="12" creationId="{6E3081EA-2E8C-709A-6120-00B749D1C06A}"/>
          </ac:picMkLst>
        </pc:picChg>
      </pc:sldChg>
      <pc:sldChg chg="addSp modSp new del mod">
        <pc:chgData name="Julie Coonen (TME)" userId="51164e49-3b41-49b4-a8b4-5774fdf1f1fc" providerId="ADAL" clId="{C0029387-1BDF-4C30-BEAE-63B38E74B141}" dt="2024-06-05T09:43:56.208" v="816" actId="47"/>
        <pc:sldMkLst>
          <pc:docMk/>
          <pc:sldMk cId="3710500804" sldId="624"/>
        </pc:sldMkLst>
        <pc:spChg chg="add mod">
          <ac:chgData name="Julie Coonen (TME)" userId="51164e49-3b41-49b4-a8b4-5774fdf1f1fc" providerId="ADAL" clId="{C0029387-1BDF-4C30-BEAE-63B38E74B141}" dt="2024-06-05T09:39:12.985" v="741"/>
          <ac:spMkLst>
            <pc:docMk/>
            <pc:sldMk cId="3710500804" sldId="624"/>
            <ac:spMk id="13" creationId="{CBCB980C-7949-4722-D0AD-8BB52A430B0E}"/>
          </ac:spMkLst>
        </pc:spChg>
        <pc:picChg chg="add mod">
          <ac:chgData name="Julie Coonen (TME)" userId="51164e49-3b41-49b4-a8b4-5774fdf1f1fc" providerId="ADAL" clId="{C0029387-1BDF-4C30-BEAE-63B38E74B141}" dt="2024-06-05T09:39:12.985" v="741"/>
          <ac:picMkLst>
            <pc:docMk/>
            <pc:sldMk cId="3710500804" sldId="624"/>
            <ac:picMk id="5" creationId="{69A7332E-29F4-91E2-ED41-F355AA498090}"/>
          </ac:picMkLst>
        </pc:picChg>
        <pc:picChg chg="add mod">
          <ac:chgData name="Julie Coonen (TME)" userId="51164e49-3b41-49b4-a8b4-5774fdf1f1fc" providerId="ADAL" clId="{C0029387-1BDF-4C30-BEAE-63B38E74B141}" dt="2024-06-05T09:39:12.985" v="741"/>
          <ac:picMkLst>
            <pc:docMk/>
            <pc:sldMk cId="3710500804" sldId="624"/>
            <ac:picMk id="6" creationId="{4B25065B-ECE4-AF45-CDD3-A1FE149456A8}"/>
          </ac:picMkLst>
        </pc:picChg>
        <pc:picChg chg="add mod">
          <ac:chgData name="Julie Coonen (TME)" userId="51164e49-3b41-49b4-a8b4-5774fdf1f1fc" providerId="ADAL" clId="{C0029387-1BDF-4C30-BEAE-63B38E74B141}" dt="2024-06-05T09:39:12.985" v="741"/>
          <ac:picMkLst>
            <pc:docMk/>
            <pc:sldMk cId="3710500804" sldId="624"/>
            <ac:picMk id="7" creationId="{3A2E857F-C420-7346-8A67-D506081AE60C}"/>
          </ac:picMkLst>
        </pc:picChg>
        <pc:picChg chg="add mod">
          <ac:chgData name="Julie Coonen (TME)" userId="51164e49-3b41-49b4-a8b4-5774fdf1f1fc" providerId="ADAL" clId="{C0029387-1BDF-4C30-BEAE-63B38E74B141}" dt="2024-06-05T09:39:12.985" v="741"/>
          <ac:picMkLst>
            <pc:docMk/>
            <pc:sldMk cId="3710500804" sldId="624"/>
            <ac:picMk id="8" creationId="{1CEDA0B7-B0DE-2590-7B4D-D1FB2CEC92F6}"/>
          </ac:picMkLst>
        </pc:picChg>
        <pc:picChg chg="add mod">
          <ac:chgData name="Julie Coonen (TME)" userId="51164e49-3b41-49b4-a8b4-5774fdf1f1fc" providerId="ADAL" clId="{C0029387-1BDF-4C30-BEAE-63B38E74B141}" dt="2024-06-05T09:39:14.690" v="742" actId="1076"/>
          <ac:picMkLst>
            <pc:docMk/>
            <pc:sldMk cId="3710500804" sldId="624"/>
            <ac:picMk id="9" creationId="{75749568-7330-4759-2D53-9FA64E897A23}"/>
          </ac:picMkLst>
        </pc:picChg>
        <pc:picChg chg="add mod">
          <ac:chgData name="Julie Coonen (TME)" userId="51164e49-3b41-49b4-a8b4-5774fdf1f1fc" providerId="ADAL" clId="{C0029387-1BDF-4C30-BEAE-63B38E74B141}" dt="2024-06-05T09:39:12.985" v="741"/>
          <ac:picMkLst>
            <pc:docMk/>
            <pc:sldMk cId="3710500804" sldId="624"/>
            <ac:picMk id="10" creationId="{A4A394F8-7EE3-773C-FF2C-338AE2A9DD99}"/>
          </ac:picMkLst>
        </pc:picChg>
        <pc:picChg chg="add mod">
          <ac:chgData name="Julie Coonen (TME)" userId="51164e49-3b41-49b4-a8b4-5774fdf1f1fc" providerId="ADAL" clId="{C0029387-1BDF-4C30-BEAE-63B38E74B141}" dt="2024-06-05T09:39:12.985" v="741"/>
          <ac:picMkLst>
            <pc:docMk/>
            <pc:sldMk cId="3710500804" sldId="624"/>
            <ac:picMk id="11" creationId="{92CAEB44-B8DC-4B90-02E8-06CFAB63C085}"/>
          </ac:picMkLst>
        </pc:picChg>
        <pc:picChg chg="add mod">
          <ac:chgData name="Julie Coonen (TME)" userId="51164e49-3b41-49b4-a8b4-5774fdf1f1fc" providerId="ADAL" clId="{C0029387-1BDF-4C30-BEAE-63B38E74B141}" dt="2024-06-05T09:39:12.985" v="741"/>
          <ac:picMkLst>
            <pc:docMk/>
            <pc:sldMk cId="3710500804" sldId="624"/>
            <ac:picMk id="12" creationId="{641115EE-E638-0C06-505E-2E4ECF5A17F1}"/>
          </ac:picMkLst>
        </pc:picChg>
        <pc:picChg chg="add mod">
          <ac:chgData name="Julie Coonen (TME)" userId="51164e49-3b41-49b4-a8b4-5774fdf1f1fc" providerId="ADAL" clId="{C0029387-1BDF-4C30-BEAE-63B38E74B141}" dt="2024-06-05T09:40:13.902" v="767"/>
          <ac:picMkLst>
            <pc:docMk/>
            <pc:sldMk cId="3710500804" sldId="624"/>
            <ac:picMk id="14" creationId="{6DDB6DED-52C6-674C-D4E1-AF4D4D4307BE}"/>
          </ac:picMkLst>
        </pc:picChg>
        <pc:picChg chg="add mod">
          <ac:chgData name="Julie Coonen (TME)" userId="51164e49-3b41-49b4-a8b4-5774fdf1f1fc" providerId="ADAL" clId="{C0029387-1BDF-4C30-BEAE-63B38E74B141}" dt="2024-06-05T09:40:13.902" v="767"/>
          <ac:picMkLst>
            <pc:docMk/>
            <pc:sldMk cId="3710500804" sldId="624"/>
            <ac:picMk id="15" creationId="{E8AD6C5C-6A98-C00F-C1EE-26914152A72F}"/>
          </ac:picMkLst>
        </pc:picChg>
        <pc:picChg chg="add mod">
          <ac:chgData name="Julie Coonen (TME)" userId="51164e49-3b41-49b4-a8b4-5774fdf1f1fc" providerId="ADAL" clId="{C0029387-1BDF-4C30-BEAE-63B38E74B141}" dt="2024-06-05T09:40:13.902" v="767"/>
          <ac:picMkLst>
            <pc:docMk/>
            <pc:sldMk cId="3710500804" sldId="624"/>
            <ac:picMk id="16" creationId="{DD743EDF-3F8B-015C-B288-FDA6E34E6DEF}"/>
          </ac:picMkLst>
        </pc:picChg>
      </pc:sldChg>
      <pc:sldChg chg="addSp modSp new add del mod">
        <pc:chgData name="Julie Coonen (TME)" userId="51164e49-3b41-49b4-a8b4-5774fdf1f1fc" providerId="ADAL" clId="{C0029387-1BDF-4C30-BEAE-63B38E74B141}" dt="2024-06-05T09:37:49.459" v="739" actId="47"/>
        <pc:sldMkLst>
          <pc:docMk/>
          <pc:sldMk cId="4205941126" sldId="624"/>
        </pc:sldMkLst>
        <pc:picChg chg="add mod">
          <ac:chgData name="Julie Coonen (TME)" userId="51164e49-3b41-49b4-a8b4-5774fdf1f1fc" providerId="ADAL" clId="{C0029387-1BDF-4C30-BEAE-63B38E74B141}" dt="2024-06-05T09:26:17.137" v="642"/>
          <ac:picMkLst>
            <pc:docMk/>
            <pc:sldMk cId="4205941126" sldId="624"/>
            <ac:picMk id="5" creationId="{149774A1-C22F-E21C-B774-1E60B14A5A20}"/>
          </ac:picMkLst>
        </pc:picChg>
        <pc:picChg chg="add mod">
          <ac:chgData name="Julie Coonen (TME)" userId="51164e49-3b41-49b4-a8b4-5774fdf1f1fc" providerId="ADAL" clId="{C0029387-1BDF-4C30-BEAE-63B38E74B141}" dt="2024-06-05T09:26:17.137" v="642"/>
          <ac:picMkLst>
            <pc:docMk/>
            <pc:sldMk cId="4205941126" sldId="624"/>
            <ac:picMk id="6" creationId="{B8547998-982B-C8CA-8719-FC6190250641}"/>
          </ac:picMkLst>
        </pc:picChg>
        <pc:picChg chg="add mod">
          <ac:chgData name="Julie Coonen (TME)" userId="51164e49-3b41-49b4-a8b4-5774fdf1f1fc" providerId="ADAL" clId="{C0029387-1BDF-4C30-BEAE-63B38E74B141}" dt="2024-06-05T09:26:17.137" v="642"/>
          <ac:picMkLst>
            <pc:docMk/>
            <pc:sldMk cId="4205941126" sldId="624"/>
            <ac:picMk id="7" creationId="{6652D8DC-111B-CAC1-8181-A6D57080C554}"/>
          </ac:picMkLst>
        </pc:picChg>
        <pc:picChg chg="add mod">
          <ac:chgData name="Julie Coonen (TME)" userId="51164e49-3b41-49b4-a8b4-5774fdf1f1fc" providerId="ADAL" clId="{C0029387-1BDF-4C30-BEAE-63B38E74B141}" dt="2024-06-05T09:26:19.079" v="643" actId="1076"/>
          <ac:picMkLst>
            <pc:docMk/>
            <pc:sldMk cId="4205941126" sldId="624"/>
            <ac:picMk id="8" creationId="{4C37AED9-52C0-8CE0-576F-07D708F7E401}"/>
          </ac:picMkLst>
        </pc:picChg>
        <pc:picChg chg="add mod">
          <ac:chgData name="Julie Coonen (TME)" userId="51164e49-3b41-49b4-a8b4-5774fdf1f1fc" providerId="ADAL" clId="{C0029387-1BDF-4C30-BEAE-63B38E74B141}" dt="2024-06-05T09:37:24.513" v="727" actId="1076"/>
          <ac:picMkLst>
            <pc:docMk/>
            <pc:sldMk cId="4205941126" sldId="624"/>
            <ac:picMk id="9" creationId="{02338665-1182-5F80-95A0-21D9A270E55A}"/>
          </ac:picMkLst>
        </pc:picChg>
        <pc:picChg chg="add mod">
          <ac:chgData name="Julie Coonen (TME)" userId="51164e49-3b41-49b4-a8b4-5774fdf1f1fc" providerId="ADAL" clId="{C0029387-1BDF-4C30-BEAE-63B38E74B141}" dt="2024-06-05T09:26:17.137" v="642"/>
          <ac:picMkLst>
            <pc:docMk/>
            <pc:sldMk cId="4205941126" sldId="624"/>
            <ac:picMk id="10" creationId="{5C98F5C3-2903-E07E-CBB2-B9124613A5A5}"/>
          </ac:picMkLst>
        </pc:picChg>
      </pc:sldChg>
      <pc:sldChg chg="addSp delSp modSp add del mod">
        <pc:chgData name="Julie Coonen (TME)" userId="51164e49-3b41-49b4-a8b4-5774fdf1f1fc" providerId="ADAL" clId="{C0029387-1BDF-4C30-BEAE-63B38E74B141}" dt="2024-06-05T09:49:11.199" v="1041" actId="2696"/>
        <pc:sldMkLst>
          <pc:docMk/>
          <pc:sldMk cId="4222965217" sldId="624"/>
        </pc:sldMkLst>
        <pc:spChg chg="mod">
          <ac:chgData name="Julie Coonen (TME)" userId="51164e49-3b41-49b4-a8b4-5774fdf1f1fc" providerId="ADAL" clId="{C0029387-1BDF-4C30-BEAE-63B38E74B141}" dt="2024-06-05T09:47:05.406" v="978" actId="20577"/>
          <ac:spMkLst>
            <pc:docMk/>
            <pc:sldMk cId="4222965217" sldId="624"/>
            <ac:spMk id="5" creationId="{E7B279B5-A5F4-DA92-BA87-C06A2AA8E025}"/>
          </ac:spMkLst>
        </pc:spChg>
        <pc:spChg chg="mod">
          <ac:chgData name="Julie Coonen (TME)" userId="51164e49-3b41-49b4-a8b4-5774fdf1f1fc" providerId="ADAL" clId="{C0029387-1BDF-4C30-BEAE-63B38E74B141}" dt="2024-06-05T09:47:24.865" v="1009" actId="20577"/>
          <ac:spMkLst>
            <pc:docMk/>
            <pc:sldMk cId="4222965217" sldId="624"/>
            <ac:spMk id="6" creationId="{497A8107-DEE5-42CC-4DA4-F3A235FC7240}"/>
          </ac:spMkLst>
        </pc:spChg>
        <pc:picChg chg="add mod ord">
          <ac:chgData name="Julie Coonen (TME)" userId="51164e49-3b41-49b4-a8b4-5774fdf1f1fc" providerId="ADAL" clId="{C0029387-1BDF-4C30-BEAE-63B38E74B141}" dt="2024-06-05T09:48:32.770" v="1035" actId="167"/>
          <ac:picMkLst>
            <pc:docMk/>
            <pc:sldMk cId="4222965217" sldId="624"/>
            <ac:picMk id="3" creationId="{9E7F2BB5-9680-6654-9D7D-90B355A109AE}"/>
          </ac:picMkLst>
        </pc:picChg>
        <pc:picChg chg="add mod ord">
          <ac:chgData name="Julie Coonen (TME)" userId="51164e49-3b41-49b4-a8b4-5774fdf1f1fc" providerId="ADAL" clId="{C0029387-1BDF-4C30-BEAE-63B38E74B141}" dt="2024-06-05T09:48:37.318" v="1036" actId="167"/>
          <ac:picMkLst>
            <pc:docMk/>
            <pc:sldMk cId="4222965217" sldId="624"/>
            <ac:picMk id="4" creationId="{07D95056-B271-6FCC-E883-3DAD08113D36}"/>
          </ac:picMkLst>
        </pc:picChg>
        <pc:picChg chg="del">
          <ac:chgData name="Julie Coonen (TME)" userId="51164e49-3b41-49b4-a8b4-5774fdf1f1fc" providerId="ADAL" clId="{C0029387-1BDF-4C30-BEAE-63B38E74B141}" dt="2024-06-05T09:47:14.457" v="982" actId="478"/>
          <ac:picMkLst>
            <pc:docMk/>
            <pc:sldMk cId="4222965217" sldId="624"/>
            <ac:picMk id="7" creationId="{D4107584-9EDC-68A9-0F5D-372DF59AB205}"/>
          </ac:picMkLst>
        </pc:picChg>
        <pc:picChg chg="add mod">
          <ac:chgData name="Julie Coonen (TME)" userId="51164e49-3b41-49b4-a8b4-5774fdf1f1fc" providerId="ADAL" clId="{C0029387-1BDF-4C30-BEAE-63B38E74B141}" dt="2024-06-05T09:48:47.750" v="1039" actId="1076"/>
          <ac:picMkLst>
            <pc:docMk/>
            <pc:sldMk cId="4222965217" sldId="624"/>
            <ac:picMk id="8" creationId="{9B4FFB5B-8B0D-F9D6-E89D-1024AFDB321B}"/>
          </ac:picMkLst>
        </pc:picChg>
        <pc:picChg chg="mod ord">
          <ac:chgData name="Julie Coonen (TME)" userId="51164e49-3b41-49b4-a8b4-5774fdf1f1fc" providerId="ADAL" clId="{C0029387-1BDF-4C30-BEAE-63B38E74B141}" dt="2024-06-05T09:48:30.755" v="1034" actId="167"/>
          <ac:picMkLst>
            <pc:docMk/>
            <pc:sldMk cId="4222965217" sldId="624"/>
            <ac:picMk id="10" creationId="{0774526B-C286-A4C7-FA53-B370C1AE5D3A}"/>
          </ac:picMkLst>
        </pc:picChg>
        <pc:picChg chg="ord">
          <ac:chgData name="Julie Coonen (TME)" userId="51164e49-3b41-49b4-a8b4-5774fdf1f1fc" providerId="ADAL" clId="{C0029387-1BDF-4C30-BEAE-63B38E74B141}" dt="2024-06-05T09:47:13.438" v="981" actId="167"/>
          <ac:picMkLst>
            <pc:docMk/>
            <pc:sldMk cId="4222965217" sldId="624"/>
            <ac:picMk id="14" creationId="{EBA90980-10DE-2C5B-9D44-FD9A343E0FAE}"/>
          </ac:picMkLst>
        </pc:picChg>
        <pc:picChg chg="del">
          <ac:chgData name="Julie Coonen (TME)" userId="51164e49-3b41-49b4-a8b4-5774fdf1f1fc" providerId="ADAL" clId="{C0029387-1BDF-4C30-BEAE-63B38E74B141}" dt="2024-06-05T09:47:09.885" v="980" actId="478"/>
          <ac:picMkLst>
            <pc:docMk/>
            <pc:sldMk cId="4222965217" sldId="624"/>
            <ac:picMk id="15" creationId="{780F9FA1-AB7D-9830-170A-10A25C17C601}"/>
          </ac:picMkLst>
        </pc:picChg>
        <pc:picChg chg="mod">
          <ac:chgData name="Julie Coonen (TME)" userId="51164e49-3b41-49b4-a8b4-5774fdf1f1fc" providerId="ADAL" clId="{C0029387-1BDF-4C30-BEAE-63B38E74B141}" dt="2024-06-05T09:48:42.828" v="1037" actId="1076"/>
          <ac:picMkLst>
            <pc:docMk/>
            <pc:sldMk cId="4222965217" sldId="624"/>
            <ac:picMk id="22" creationId="{20EE3D34-490D-EB84-0F8E-D7F6D1D4355F}"/>
          </ac:picMkLst>
        </pc:picChg>
      </pc:sldChg>
      <pc:sldChg chg="addSp modSp new del mod">
        <pc:chgData name="Julie Coonen (TME)" userId="51164e49-3b41-49b4-a8b4-5774fdf1f1fc" providerId="ADAL" clId="{C0029387-1BDF-4C30-BEAE-63B38E74B141}" dt="2024-06-05T09:50:07.399" v="1085" actId="47"/>
        <pc:sldMkLst>
          <pc:docMk/>
          <pc:sldMk cId="1535861945" sldId="625"/>
        </pc:sldMkLst>
        <pc:picChg chg="add mod">
          <ac:chgData name="Julie Coonen (TME)" userId="51164e49-3b41-49b4-a8b4-5774fdf1f1fc" providerId="ADAL" clId="{C0029387-1BDF-4C30-BEAE-63B38E74B141}" dt="2024-06-05T09:47:44.109" v="1011"/>
          <ac:picMkLst>
            <pc:docMk/>
            <pc:sldMk cId="1535861945" sldId="625"/>
            <ac:picMk id="5" creationId="{73A66FF7-211C-1DA0-7E06-D634F78FE74A}"/>
          </ac:picMkLst>
        </pc:picChg>
        <pc:picChg chg="add mod">
          <ac:chgData name="Julie Coonen (TME)" userId="51164e49-3b41-49b4-a8b4-5774fdf1f1fc" providerId="ADAL" clId="{C0029387-1BDF-4C30-BEAE-63B38E74B141}" dt="2024-06-05T09:47:44.109" v="1011"/>
          <ac:picMkLst>
            <pc:docMk/>
            <pc:sldMk cId="1535861945" sldId="625"/>
            <ac:picMk id="6" creationId="{DEADC68D-1682-16AB-8F54-7661F57F8196}"/>
          </ac:picMkLst>
        </pc:picChg>
        <pc:picChg chg="add mod">
          <ac:chgData name="Julie Coonen (TME)" userId="51164e49-3b41-49b4-a8b4-5774fdf1f1fc" providerId="ADAL" clId="{C0029387-1BDF-4C30-BEAE-63B38E74B141}" dt="2024-06-05T09:47:44.109" v="1011"/>
          <ac:picMkLst>
            <pc:docMk/>
            <pc:sldMk cId="1535861945" sldId="625"/>
            <ac:picMk id="7" creationId="{18BDE25C-52F0-8821-6F71-A26326DDEDF5}"/>
          </ac:picMkLst>
        </pc:picChg>
        <pc:picChg chg="add mod">
          <ac:chgData name="Julie Coonen (TME)" userId="51164e49-3b41-49b4-a8b4-5774fdf1f1fc" providerId="ADAL" clId="{C0029387-1BDF-4C30-BEAE-63B38E74B141}" dt="2024-06-05T09:47:46.134" v="1012" actId="1076"/>
          <ac:picMkLst>
            <pc:docMk/>
            <pc:sldMk cId="1535861945" sldId="625"/>
            <ac:picMk id="8" creationId="{CB6B11F4-86B6-A437-6949-FD2C1EAFD932}"/>
          </ac:picMkLst>
        </pc:picChg>
        <pc:picChg chg="add mod">
          <ac:chgData name="Julie Coonen (TME)" userId="51164e49-3b41-49b4-a8b4-5774fdf1f1fc" providerId="ADAL" clId="{C0029387-1BDF-4C30-BEAE-63B38E74B141}" dt="2024-06-05T09:48:04.045" v="1018" actId="1076"/>
          <ac:picMkLst>
            <pc:docMk/>
            <pc:sldMk cId="1535861945" sldId="625"/>
            <ac:picMk id="9" creationId="{0F62D225-4EA6-0103-AE14-1CB40B63D1B4}"/>
          </ac:picMkLst>
        </pc:picChg>
        <pc:picChg chg="add mod">
          <ac:chgData name="Julie Coonen (TME)" userId="51164e49-3b41-49b4-a8b4-5774fdf1f1fc" providerId="ADAL" clId="{C0029387-1BDF-4C30-BEAE-63B38E74B141}" dt="2024-06-05T09:49:49.853" v="1079" actId="1076"/>
          <ac:picMkLst>
            <pc:docMk/>
            <pc:sldMk cId="1535861945" sldId="625"/>
            <ac:picMk id="10" creationId="{72058033-40C6-F0A8-AE32-DE9934EE6344}"/>
          </ac:picMkLst>
        </pc:picChg>
      </pc:sldChg>
      <pc:sldChg chg="addSp delSp modSp add mod">
        <pc:chgData name="Julie Coonen (TME)" userId="51164e49-3b41-49b4-a8b4-5774fdf1f1fc" providerId="ADAL" clId="{C0029387-1BDF-4C30-BEAE-63B38E74B141}" dt="2024-06-05T09:50:04.802" v="1084" actId="478"/>
        <pc:sldMkLst>
          <pc:docMk/>
          <pc:sldMk cId="2069317335" sldId="626"/>
        </pc:sldMkLst>
        <pc:spChg chg="mod">
          <ac:chgData name="Julie Coonen (TME)" userId="51164e49-3b41-49b4-a8b4-5774fdf1f1fc" providerId="ADAL" clId="{C0029387-1BDF-4C30-BEAE-63B38E74B141}" dt="2024-06-05T09:49:39.164" v="1076" actId="113"/>
          <ac:spMkLst>
            <pc:docMk/>
            <pc:sldMk cId="2069317335" sldId="626"/>
            <ac:spMk id="5" creationId="{E7B279B5-A5F4-DA92-BA87-C06A2AA8E025}"/>
          </ac:spMkLst>
        </pc:spChg>
        <pc:spChg chg="del">
          <ac:chgData name="Julie Coonen (TME)" userId="51164e49-3b41-49b4-a8b4-5774fdf1f1fc" providerId="ADAL" clId="{C0029387-1BDF-4C30-BEAE-63B38E74B141}" dt="2024-06-05T09:49:17.746" v="1043" actId="478"/>
          <ac:spMkLst>
            <pc:docMk/>
            <pc:sldMk cId="2069317335" sldId="626"/>
            <ac:spMk id="6" creationId="{497A8107-DEE5-42CC-4DA4-F3A235FC7240}"/>
          </ac:spMkLst>
        </pc:spChg>
        <pc:picChg chg="del">
          <ac:chgData name="Julie Coonen (TME)" userId="51164e49-3b41-49b4-a8b4-5774fdf1f1fc" providerId="ADAL" clId="{C0029387-1BDF-4C30-BEAE-63B38E74B141}" dt="2024-06-05T09:49:45.709" v="1078" actId="478"/>
          <ac:picMkLst>
            <pc:docMk/>
            <pc:sldMk cId="2069317335" sldId="626"/>
            <ac:picMk id="3" creationId="{9E7F2BB5-9680-6654-9D7D-90B355A109AE}"/>
          </ac:picMkLst>
        </pc:picChg>
        <pc:picChg chg="del">
          <ac:chgData name="Julie Coonen (TME)" userId="51164e49-3b41-49b4-a8b4-5774fdf1f1fc" providerId="ADAL" clId="{C0029387-1BDF-4C30-BEAE-63B38E74B141}" dt="2024-06-05T09:49:21.393" v="1044" actId="478"/>
          <ac:picMkLst>
            <pc:docMk/>
            <pc:sldMk cId="2069317335" sldId="626"/>
            <ac:picMk id="4" creationId="{07D95056-B271-6FCC-E883-3DAD08113D36}"/>
          </ac:picMkLst>
        </pc:picChg>
        <pc:picChg chg="add mod ord">
          <ac:chgData name="Julie Coonen (TME)" userId="51164e49-3b41-49b4-a8b4-5774fdf1f1fc" providerId="ADAL" clId="{C0029387-1BDF-4C30-BEAE-63B38E74B141}" dt="2024-06-05T09:49:59.901" v="1083" actId="167"/>
          <ac:picMkLst>
            <pc:docMk/>
            <pc:sldMk cId="2069317335" sldId="626"/>
            <ac:picMk id="7" creationId="{1A67D92E-4972-BF3C-6ECA-9436F876A89D}"/>
          </ac:picMkLst>
        </pc:picChg>
        <pc:picChg chg="del">
          <ac:chgData name="Julie Coonen (TME)" userId="51164e49-3b41-49b4-a8b4-5774fdf1f1fc" providerId="ADAL" clId="{C0029387-1BDF-4C30-BEAE-63B38E74B141}" dt="2024-06-05T09:49:22.842" v="1045" actId="478"/>
          <ac:picMkLst>
            <pc:docMk/>
            <pc:sldMk cId="2069317335" sldId="626"/>
            <ac:picMk id="8" creationId="{9B4FFB5B-8B0D-F9D6-E89D-1024AFDB321B}"/>
          </ac:picMkLst>
        </pc:picChg>
        <pc:picChg chg="ord">
          <ac:chgData name="Julie Coonen (TME)" userId="51164e49-3b41-49b4-a8b4-5774fdf1f1fc" providerId="ADAL" clId="{C0029387-1BDF-4C30-BEAE-63B38E74B141}" dt="2024-06-05T09:49:44.526" v="1077" actId="167"/>
          <ac:picMkLst>
            <pc:docMk/>
            <pc:sldMk cId="2069317335" sldId="626"/>
            <ac:picMk id="10" creationId="{0774526B-C286-A4C7-FA53-B370C1AE5D3A}"/>
          </ac:picMkLst>
        </pc:picChg>
        <pc:picChg chg="del">
          <ac:chgData name="Julie Coonen (TME)" userId="51164e49-3b41-49b4-a8b4-5774fdf1f1fc" providerId="ADAL" clId="{C0029387-1BDF-4C30-BEAE-63B38E74B141}" dt="2024-06-05T09:49:17.746" v="1043" actId="478"/>
          <ac:picMkLst>
            <pc:docMk/>
            <pc:sldMk cId="2069317335" sldId="626"/>
            <ac:picMk id="14" creationId="{EBA90980-10DE-2C5B-9D44-FD9A343E0FAE}"/>
          </ac:picMkLst>
        </pc:picChg>
        <pc:picChg chg="del">
          <ac:chgData name="Julie Coonen (TME)" userId="51164e49-3b41-49b4-a8b4-5774fdf1f1fc" providerId="ADAL" clId="{C0029387-1BDF-4C30-BEAE-63B38E74B141}" dt="2024-06-05T09:50:04.802" v="1084" actId="478"/>
          <ac:picMkLst>
            <pc:docMk/>
            <pc:sldMk cId="2069317335" sldId="626"/>
            <ac:picMk id="22" creationId="{20EE3D34-490D-EB84-0F8E-D7F6D1D4355F}"/>
          </ac:picMkLst>
        </pc:picChg>
      </pc:sldChg>
      <pc:sldChg chg="addSp modSp new del">
        <pc:chgData name="Julie Coonen (TME)" userId="51164e49-3b41-49b4-a8b4-5774fdf1f1fc" providerId="ADAL" clId="{C0029387-1BDF-4C30-BEAE-63B38E74B141}" dt="2024-06-05T09:56:37.097" v="1221" actId="47"/>
        <pc:sldMkLst>
          <pc:docMk/>
          <pc:sldMk cId="931945843" sldId="627"/>
        </pc:sldMkLst>
        <pc:picChg chg="add mod">
          <ac:chgData name="Julie Coonen (TME)" userId="51164e49-3b41-49b4-a8b4-5774fdf1f1fc" providerId="ADAL" clId="{C0029387-1BDF-4C30-BEAE-63B38E74B141}" dt="2024-06-05T09:53:43.864" v="1163"/>
          <ac:picMkLst>
            <pc:docMk/>
            <pc:sldMk cId="931945843" sldId="627"/>
            <ac:picMk id="5" creationId="{B2A96556-A41B-4FC1-201F-50A0DC843055}"/>
          </ac:picMkLst>
        </pc:picChg>
        <pc:picChg chg="add mod">
          <ac:chgData name="Julie Coonen (TME)" userId="51164e49-3b41-49b4-a8b4-5774fdf1f1fc" providerId="ADAL" clId="{C0029387-1BDF-4C30-BEAE-63B38E74B141}" dt="2024-06-05T09:53:43.864" v="1163"/>
          <ac:picMkLst>
            <pc:docMk/>
            <pc:sldMk cId="931945843" sldId="627"/>
            <ac:picMk id="6" creationId="{8CF106C9-A81C-B2D1-E03F-5A311A6CB05F}"/>
          </ac:picMkLst>
        </pc:picChg>
      </pc:sldChg>
      <pc:sldChg chg="addSp delSp modSp add mod">
        <pc:chgData name="Julie Coonen (TME)" userId="51164e49-3b41-49b4-a8b4-5774fdf1f1fc" providerId="ADAL" clId="{C0029387-1BDF-4C30-BEAE-63B38E74B141}" dt="2024-06-05T09:56:27.796" v="1220" actId="164"/>
        <pc:sldMkLst>
          <pc:docMk/>
          <pc:sldMk cId="2673137247" sldId="628"/>
        </pc:sldMkLst>
        <pc:spChg chg="mod">
          <ac:chgData name="Julie Coonen (TME)" userId="51164e49-3b41-49b4-a8b4-5774fdf1f1fc" providerId="ADAL" clId="{C0029387-1BDF-4C30-BEAE-63B38E74B141}" dt="2024-06-05T09:55:05.315" v="1198" actId="20577"/>
          <ac:spMkLst>
            <pc:docMk/>
            <pc:sldMk cId="2673137247" sldId="628"/>
            <ac:spMk id="2" creationId="{BA1EE3A2-6FEB-4F8D-BBF7-38C4382B2C9E}"/>
          </ac:spMkLst>
        </pc:spChg>
        <pc:spChg chg="mod">
          <ac:chgData name="Julie Coonen (TME)" userId="51164e49-3b41-49b4-a8b4-5774fdf1f1fc" providerId="ADAL" clId="{C0029387-1BDF-4C30-BEAE-63B38E74B141}" dt="2024-06-05T09:55:24.626" v="1199"/>
          <ac:spMkLst>
            <pc:docMk/>
            <pc:sldMk cId="2673137247" sldId="628"/>
            <ac:spMk id="3" creationId="{03E8EAF9-F6CB-E490-4E41-D33CCE4D666D}"/>
          </ac:spMkLst>
        </pc:spChg>
        <pc:spChg chg="mod">
          <ac:chgData name="Julie Coonen (TME)" userId="51164e49-3b41-49b4-a8b4-5774fdf1f1fc" providerId="ADAL" clId="{C0029387-1BDF-4C30-BEAE-63B38E74B141}" dt="2024-06-05T09:54:31.916" v="1181" actId="108"/>
          <ac:spMkLst>
            <pc:docMk/>
            <pc:sldMk cId="2673137247" sldId="628"/>
            <ac:spMk id="4" creationId="{8F10ABBB-2C04-8AB9-753D-EE70CE9ED3C8}"/>
          </ac:spMkLst>
        </pc:spChg>
        <pc:spChg chg="del">
          <ac:chgData name="Julie Coonen (TME)" userId="51164e49-3b41-49b4-a8b4-5774fdf1f1fc" providerId="ADAL" clId="{C0029387-1BDF-4C30-BEAE-63B38E74B141}" dt="2024-06-05T09:55:35.470" v="1200" actId="478"/>
          <ac:spMkLst>
            <pc:docMk/>
            <pc:sldMk cId="2673137247" sldId="628"/>
            <ac:spMk id="5" creationId="{E1ABE3D5-B9B5-1C0C-DCCC-2F9E3574569E}"/>
          </ac:spMkLst>
        </pc:spChg>
        <pc:spChg chg="add mod">
          <ac:chgData name="Julie Coonen (TME)" userId="51164e49-3b41-49b4-a8b4-5774fdf1f1fc" providerId="ADAL" clId="{C0029387-1BDF-4C30-BEAE-63B38E74B141}" dt="2024-06-05T09:55:35.829" v="1201"/>
          <ac:spMkLst>
            <pc:docMk/>
            <pc:sldMk cId="2673137247" sldId="628"/>
            <ac:spMk id="6" creationId="{6481434E-3705-F784-7761-46E3314F69D4}"/>
          </ac:spMkLst>
        </pc:spChg>
        <pc:spChg chg="add mod">
          <ac:chgData name="Julie Coonen (TME)" userId="51164e49-3b41-49b4-a8b4-5774fdf1f1fc" providerId="ADAL" clId="{C0029387-1BDF-4C30-BEAE-63B38E74B141}" dt="2024-06-05T09:55:35.829" v="1201"/>
          <ac:spMkLst>
            <pc:docMk/>
            <pc:sldMk cId="2673137247" sldId="628"/>
            <ac:spMk id="7" creationId="{AD7B0D52-1483-DFAB-8C04-E30FA38D0E84}"/>
          </ac:spMkLst>
        </pc:spChg>
        <pc:spChg chg="del">
          <ac:chgData name="Julie Coonen (TME)" userId="51164e49-3b41-49b4-a8b4-5774fdf1f1fc" providerId="ADAL" clId="{C0029387-1BDF-4C30-BEAE-63B38E74B141}" dt="2024-06-05T09:53:50.755" v="1165" actId="478"/>
          <ac:spMkLst>
            <pc:docMk/>
            <pc:sldMk cId="2673137247" sldId="628"/>
            <ac:spMk id="10" creationId="{75E68747-0B6B-DAC8-3AB8-BB905CB95E7C}"/>
          </ac:spMkLst>
        </pc:spChg>
        <pc:spChg chg="add mod">
          <ac:chgData name="Julie Coonen (TME)" userId="51164e49-3b41-49b4-a8b4-5774fdf1f1fc" providerId="ADAL" clId="{C0029387-1BDF-4C30-BEAE-63B38E74B141}" dt="2024-06-05T09:56:27.796" v="1220" actId="164"/>
          <ac:spMkLst>
            <pc:docMk/>
            <pc:sldMk cId="2673137247" sldId="628"/>
            <ac:spMk id="13" creationId="{604BDF01-A6E6-C29E-A226-F72115BDA880}"/>
          </ac:spMkLst>
        </pc:spChg>
        <pc:grpChg chg="add mod">
          <ac:chgData name="Julie Coonen (TME)" userId="51164e49-3b41-49b4-a8b4-5774fdf1f1fc" providerId="ADAL" clId="{C0029387-1BDF-4C30-BEAE-63B38E74B141}" dt="2024-06-05T09:56:27.796" v="1220" actId="164"/>
          <ac:grpSpMkLst>
            <pc:docMk/>
            <pc:sldMk cId="2673137247" sldId="628"/>
            <ac:grpSpMk id="14" creationId="{9DB8B077-6DFA-920D-62C5-04C19FFC2B88}"/>
          </ac:grpSpMkLst>
        </pc:grpChg>
        <pc:picChg chg="add del">
          <ac:chgData name="Julie Coonen (TME)" userId="51164e49-3b41-49b4-a8b4-5774fdf1f1fc" providerId="ADAL" clId="{C0029387-1BDF-4C30-BEAE-63B38E74B141}" dt="2024-06-05T09:54:16.127" v="1173" actId="478"/>
          <ac:picMkLst>
            <pc:docMk/>
            <pc:sldMk cId="2673137247" sldId="628"/>
            <ac:picMk id="8" creationId="{A77149FD-F9F5-2CFB-C361-9D5B3F3E2CA1}"/>
          </ac:picMkLst>
        </pc:picChg>
        <pc:picChg chg="del">
          <ac:chgData name="Julie Coonen (TME)" userId="51164e49-3b41-49b4-a8b4-5774fdf1f1fc" providerId="ADAL" clId="{C0029387-1BDF-4C30-BEAE-63B38E74B141}" dt="2024-06-05T09:53:54.054" v="1167" actId="478"/>
          <ac:picMkLst>
            <pc:docMk/>
            <pc:sldMk cId="2673137247" sldId="628"/>
            <ac:picMk id="9" creationId="{F3697A11-4598-596B-84E8-95A62E8E3C66}"/>
          </ac:picMkLst>
        </pc:picChg>
        <pc:picChg chg="add mod ord">
          <ac:chgData name="Julie Coonen (TME)" userId="51164e49-3b41-49b4-a8b4-5774fdf1f1fc" providerId="ADAL" clId="{C0029387-1BDF-4C30-BEAE-63B38E74B141}" dt="2024-06-05T09:55:52.095" v="1206" actId="167"/>
          <ac:picMkLst>
            <pc:docMk/>
            <pc:sldMk cId="2673137247" sldId="628"/>
            <ac:picMk id="11" creationId="{7FC80FCF-4143-7A61-7094-E7BD24830C30}"/>
          </ac:picMkLst>
        </pc:picChg>
        <pc:picChg chg="add mod ord">
          <ac:chgData name="Julie Coonen (TME)" userId="51164e49-3b41-49b4-a8b4-5774fdf1f1fc" providerId="ADAL" clId="{C0029387-1BDF-4C30-BEAE-63B38E74B141}" dt="2024-06-05T09:56:06.498" v="1211" actId="167"/>
          <ac:picMkLst>
            <pc:docMk/>
            <pc:sldMk cId="2673137247" sldId="628"/>
            <ac:picMk id="12" creationId="{38CEA2E1-EB61-3E5A-421F-874C37B22826}"/>
          </ac:picMkLst>
        </pc:picChg>
        <pc:picChg chg="ord">
          <ac:chgData name="Julie Coonen (TME)" userId="51164e49-3b41-49b4-a8b4-5774fdf1f1fc" providerId="ADAL" clId="{C0029387-1BDF-4C30-BEAE-63B38E74B141}" dt="2024-06-05T09:53:53.079" v="1166" actId="167"/>
          <ac:picMkLst>
            <pc:docMk/>
            <pc:sldMk cId="2673137247" sldId="628"/>
            <ac:picMk id="18" creationId="{D453C90C-7837-B1D2-ACDE-76B731FB49D9}"/>
          </ac:picMkLst>
        </pc:picChg>
        <pc:picChg chg="mod ord">
          <ac:chgData name="Julie Coonen (TME)" userId="51164e49-3b41-49b4-a8b4-5774fdf1f1fc" providerId="ADAL" clId="{C0029387-1BDF-4C30-BEAE-63B38E74B141}" dt="2024-06-05T09:56:27.796" v="1220" actId="164"/>
          <ac:picMkLst>
            <pc:docMk/>
            <pc:sldMk cId="2673137247" sldId="628"/>
            <ac:picMk id="21" creationId="{C491064E-DDBA-4123-9E6A-2A4A62E09859}"/>
          </ac:picMkLst>
        </pc:picChg>
      </pc:sldChg>
    </pc:docChg>
  </pc:docChgLst>
  <pc:docChgLst>
    <pc:chgData name="Julie Coonen (TME)" userId="51164e49-3b41-49b4-a8b4-5774fdf1f1fc" providerId="ADAL" clId="{60CCD1EF-F051-4518-AC57-2C1BB084878C}"/>
    <pc:docChg chg="custSel modSld">
      <pc:chgData name="Julie Coonen (TME)" userId="51164e49-3b41-49b4-a8b4-5774fdf1f1fc" providerId="ADAL" clId="{60CCD1EF-F051-4518-AC57-2C1BB084878C}" dt="2024-06-05T11:15:50.943" v="27" actId="167"/>
      <pc:docMkLst>
        <pc:docMk/>
      </pc:docMkLst>
      <pc:sldChg chg="addSp delSp modSp mod">
        <pc:chgData name="Julie Coonen (TME)" userId="51164e49-3b41-49b4-a8b4-5774fdf1f1fc" providerId="ADAL" clId="{60CCD1EF-F051-4518-AC57-2C1BB084878C}" dt="2024-06-05T11:15:50.943" v="27" actId="167"/>
        <pc:sldMkLst>
          <pc:docMk/>
          <pc:sldMk cId="3558802976" sldId="615"/>
        </pc:sldMkLst>
        <pc:spChg chg="del">
          <ac:chgData name="Julie Coonen (TME)" userId="51164e49-3b41-49b4-a8b4-5774fdf1f1fc" providerId="ADAL" clId="{60CCD1EF-F051-4518-AC57-2C1BB084878C}" dt="2024-06-05T11:15:27.219" v="0" actId="478"/>
          <ac:spMkLst>
            <pc:docMk/>
            <pc:sldMk cId="3558802976" sldId="615"/>
            <ac:spMk id="10" creationId="{75E68747-0B6B-DAC8-3AB8-BB905CB95E7C}"/>
          </ac:spMkLst>
        </pc:spChg>
        <pc:picChg chg="del">
          <ac:chgData name="Julie Coonen (TME)" userId="51164e49-3b41-49b4-a8b4-5774fdf1f1fc" providerId="ADAL" clId="{60CCD1EF-F051-4518-AC57-2C1BB084878C}" dt="2024-06-05T11:15:31.521" v="2" actId="478"/>
          <ac:picMkLst>
            <pc:docMk/>
            <pc:sldMk cId="3558802976" sldId="615"/>
            <ac:picMk id="9" creationId="{F3697A11-4598-596B-84E8-95A62E8E3C66}"/>
          </ac:picMkLst>
        </pc:picChg>
        <pc:picChg chg="ord">
          <ac:chgData name="Julie Coonen (TME)" userId="51164e49-3b41-49b4-a8b4-5774fdf1f1fc" providerId="ADAL" clId="{60CCD1EF-F051-4518-AC57-2C1BB084878C}" dt="2024-06-05T11:15:30.554" v="1" actId="167"/>
          <ac:picMkLst>
            <pc:docMk/>
            <pc:sldMk cId="3558802976" sldId="615"/>
            <ac:picMk id="18" creationId="{D453C90C-7837-B1D2-ACDE-76B731FB49D9}"/>
          </ac:picMkLst>
        </pc:picChg>
        <pc:picChg chg="add mod">
          <ac:chgData name="Julie Coonen (TME)" userId="51164e49-3b41-49b4-a8b4-5774fdf1f1fc" providerId="ADAL" clId="{60CCD1EF-F051-4518-AC57-2C1BB084878C}" dt="2024-06-05T11:15:50.943" v="27" actId="167"/>
          <ac:picMkLst>
            <pc:docMk/>
            <pc:sldMk cId="3558802976" sldId="615"/>
            <ac:picMk id="1026" creationId="{BCEA7709-D0F5-E678-520E-21EB57B40BF7}"/>
          </ac:picMkLst>
        </pc:picChg>
      </pc:sldChg>
    </pc:docChg>
  </pc:docChgLst>
  <pc:docChgLst>
    <pc:chgData name="Caroline Perez Gutierrez (TME)" userId="f9dcb820-1afc-4cd7-9f57-12a5349ec200" providerId="ADAL" clId="{602B92A4-57A2-4966-B7B0-9A7D021E0798}"/>
    <pc:docChg chg="custSel modSld">
      <pc:chgData name="Caroline Perez Gutierrez (TME)" userId="f9dcb820-1afc-4cd7-9f57-12a5349ec200" providerId="ADAL" clId="{602B92A4-57A2-4966-B7B0-9A7D021E0798}" dt="2024-06-11T14:20:35.154" v="62" actId="14100"/>
      <pc:docMkLst>
        <pc:docMk/>
      </pc:docMkLst>
      <pc:sldChg chg="addSp delSp modSp mod">
        <pc:chgData name="Caroline Perez Gutierrez (TME)" userId="f9dcb820-1afc-4cd7-9f57-12a5349ec200" providerId="ADAL" clId="{602B92A4-57A2-4966-B7B0-9A7D021E0798}" dt="2024-06-11T14:20:35.154" v="62" actId="14100"/>
        <pc:sldMkLst>
          <pc:docMk/>
          <pc:sldMk cId="1179081776" sldId="491"/>
        </pc:sldMkLst>
        <pc:spChg chg="add mod">
          <ac:chgData name="Caroline Perez Gutierrez (TME)" userId="f9dcb820-1afc-4cd7-9f57-12a5349ec200" providerId="ADAL" clId="{602B92A4-57A2-4966-B7B0-9A7D021E0798}" dt="2024-06-11T14:20:24.716" v="61" actId="2085"/>
          <ac:spMkLst>
            <pc:docMk/>
            <pc:sldMk cId="1179081776" sldId="491"/>
            <ac:spMk id="3" creationId="{EF92C6A7-C2F8-FFDF-E9EF-D1B1163FD8E1}"/>
          </ac:spMkLst>
        </pc:spChg>
        <pc:spChg chg="del">
          <ac:chgData name="Caroline Perez Gutierrez (TME)" userId="f9dcb820-1afc-4cd7-9f57-12a5349ec200" providerId="ADAL" clId="{602B92A4-57A2-4966-B7B0-9A7D021E0798}" dt="2024-06-11T14:12:27.538" v="10" actId="478"/>
          <ac:spMkLst>
            <pc:docMk/>
            <pc:sldMk cId="1179081776" sldId="491"/>
            <ac:spMk id="4" creationId="{0C2D3BC0-6B5F-6845-8F49-8F35189EC1EE}"/>
          </ac:spMkLst>
        </pc:spChg>
        <pc:spChg chg="del">
          <ac:chgData name="Caroline Perez Gutierrez (TME)" userId="f9dcb820-1afc-4cd7-9f57-12a5349ec200" providerId="ADAL" clId="{602B92A4-57A2-4966-B7B0-9A7D021E0798}" dt="2024-06-11T14:11:31.961" v="1" actId="478"/>
          <ac:spMkLst>
            <pc:docMk/>
            <pc:sldMk cId="1179081776" sldId="491"/>
            <ac:spMk id="6" creationId="{38638A59-A784-6A92-850A-68D9A842602B}"/>
          </ac:spMkLst>
        </pc:spChg>
        <pc:spChg chg="mod">
          <ac:chgData name="Caroline Perez Gutierrez (TME)" userId="f9dcb820-1afc-4cd7-9f57-12a5349ec200" providerId="ADAL" clId="{602B92A4-57A2-4966-B7B0-9A7D021E0798}" dt="2024-06-11T14:14:45.147" v="31" actId="1076"/>
          <ac:spMkLst>
            <pc:docMk/>
            <pc:sldMk cId="1179081776" sldId="491"/>
            <ac:spMk id="20" creationId="{474D28EE-9EB6-8A47-A084-EA917F9C619A}"/>
          </ac:spMkLst>
        </pc:spChg>
        <pc:spChg chg="mod">
          <ac:chgData name="Caroline Perez Gutierrez (TME)" userId="f9dcb820-1afc-4cd7-9f57-12a5349ec200" providerId="ADAL" clId="{602B92A4-57A2-4966-B7B0-9A7D021E0798}" dt="2024-06-11T14:13:53.252" v="25" actId="1076"/>
          <ac:spMkLst>
            <pc:docMk/>
            <pc:sldMk cId="1179081776" sldId="491"/>
            <ac:spMk id="21" creationId="{B73D27AE-5107-9F89-86B3-6BF0E838712E}"/>
          </ac:spMkLst>
        </pc:spChg>
        <pc:grpChg chg="mod">
          <ac:chgData name="Caroline Perez Gutierrez (TME)" userId="f9dcb820-1afc-4cd7-9f57-12a5349ec200" providerId="ADAL" clId="{602B92A4-57A2-4966-B7B0-9A7D021E0798}" dt="2024-06-11T14:20:35.154" v="62" actId="14100"/>
          <ac:grpSpMkLst>
            <pc:docMk/>
            <pc:sldMk cId="1179081776" sldId="491"/>
            <ac:grpSpMk id="25" creationId="{343ADBAC-92A2-4174-BE8D-211BAD1CD789}"/>
          </ac:grpSpMkLst>
        </pc:grpChg>
        <pc:picChg chg="del mod">
          <ac:chgData name="Caroline Perez Gutierrez (TME)" userId="f9dcb820-1afc-4cd7-9f57-12a5349ec200" providerId="ADAL" clId="{602B92A4-57A2-4966-B7B0-9A7D021E0798}" dt="2024-06-11T14:12:27.538" v="10" actId="478"/>
          <ac:picMkLst>
            <pc:docMk/>
            <pc:sldMk cId="1179081776" sldId="491"/>
            <ac:picMk id="5" creationId="{02A9F65E-F681-E581-FF65-6A0FBC72F2F3}"/>
          </ac:picMkLst>
        </pc:picChg>
        <pc:picChg chg="add del mod ord">
          <ac:chgData name="Caroline Perez Gutierrez (TME)" userId="f9dcb820-1afc-4cd7-9f57-12a5349ec200" providerId="ADAL" clId="{602B92A4-57A2-4966-B7B0-9A7D021E0798}" dt="2024-06-11T14:17:38.271" v="45" actId="478"/>
          <ac:picMkLst>
            <pc:docMk/>
            <pc:sldMk cId="1179081776" sldId="491"/>
            <ac:picMk id="7" creationId="{EAB7CFCE-A215-FB6C-76A6-B92A572CDBB2}"/>
          </ac:picMkLst>
        </pc:picChg>
        <pc:picChg chg="add mod ord">
          <ac:chgData name="Caroline Perez Gutierrez (TME)" userId="f9dcb820-1afc-4cd7-9f57-12a5349ec200" providerId="ADAL" clId="{602B92A4-57A2-4966-B7B0-9A7D021E0798}" dt="2024-06-11T14:18:15.407" v="56" actId="14100"/>
          <ac:picMkLst>
            <pc:docMk/>
            <pc:sldMk cId="1179081776" sldId="491"/>
            <ac:picMk id="8" creationId="{F3A0A65B-A2F1-1CEC-1F8A-553A7948B06B}"/>
          </ac:picMkLst>
        </pc:picChg>
        <pc:picChg chg="add del mod">
          <ac:chgData name="Caroline Perez Gutierrez (TME)" userId="f9dcb820-1afc-4cd7-9f57-12a5349ec200" providerId="ADAL" clId="{602B92A4-57A2-4966-B7B0-9A7D021E0798}" dt="2024-06-11T14:13:59.506" v="27"/>
          <ac:picMkLst>
            <pc:docMk/>
            <pc:sldMk cId="1179081776" sldId="491"/>
            <ac:picMk id="9" creationId="{584CE4B1-8C30-C573-15D2-C29F24CE6F9C}"/>
          </ac:picMkLst>
        </pc:picChg>
        <pc:picChg chg="add del mod">
          <ac:chgData name="Caroline Perez Gutierrez (TME)" userId="f9dcb820-1afc-4cd7-9f57-12a5349ec200" providerId="ADAL" clId="{602B92A4-57A2-4966-B7B0-9A7D021E0798}" dt="2024-06-11T14:13:59.506" v="27"/>
          <ac:picMkLst>
            <pc:docMk/>
            <pc:sldMk cId="1179081776" sldId="491"/>
            <ac:picMk id="10" creationId="{973DD844-84F2-EF55-04B3-C084426F1A47}"/>
          </ac:picMkLst>
        </pc:picChg>
        <pc:picChg chg="add mod">
          <ac:chgData name="Caroline Perez Gutierrez (TME)" userId="f9dcb820-1afc-4cd7-9f57-12a5349ec200" providerId="ADAL" clId="{602B92A4-57A2-4966-B7B0-9A7D021E0798}" dt="2024-06-11T14:14:05.317" v="29" actId="1076"/>
          <ac:picMkLst>
            <pc:docMk/>
            <pc:sldMk cId="1179081776" sldId="491"/>
            <ac:picMk id="11" creationId="{399FADD1-09D4-D3A4-11F4-B136125F1749}"/>
          </ac:picMkLst>
        </pc:picChg>
        <pc:picChg chg="add mod ord">
          <ac:chgData name="Caroline Perez Gutierrez (TME)" userId="f9dcb820-1afc-4cd7-9f57-12a5349ec200" providerId="ADAL" clId="{602B92A4-57A2-4966-B7B0-9A7D021E0798}" dt="2024-06-11T14:18:07.833" v="54" actId="1076"/>
          <ac:picMkLst>
            <pc:docMk/>
            <pc:sldMk cId="1179081776" sldId="491"/>
            <ac:picMk id="13" creationId="{668C5C77-06EF-807E-9882-018961E08519}"/>
          </ac:picMkLst>
        </pc:picChg>
        <pc:picChg chg="add del mod">
          <ac:chgData name="Caroline Perez Gutierrez (TME)" userId="f9dcb820-1afc-4cd7-9f57-12a5349ec200" providerId="ADAL" clId="{602B92A4-57A2-4966-B7B0-9A7D021E0798}" dt="2024-06-11T14:19:57.635" v="57" actId="478"/>
          <ac:picMkLst>
            <pc:docMk/>
            <pc:sldMk cId="1179081776" sldId="491"/>
            <ac:picMk id="1026" creationId="{16F85ECB-430A-7338-5A38-5C5694E63411}"/>
          </ac:picMkLst>
        </pc:picChg>
      </pc:sldChg>
      <pc:sldChg chg="delSp mod">
        <pc:chgData name="Caroline Perez Gutierrez (TME)" userId="f9dcb820-1afc-4cd7-9f57-12a5349ec200" providerId="ADAL" clId="{602B92A4-57A2-4966-B7B0-9A7D021E0798}" dt="2024-06-11T14:14:58.301" v="32" actId="478"/>
        <pc:sldMkLst>
          <pc:docMk/>
          <pc:sldMk cId="2179850909" sldId="585"/>
        </pc:sldMkLst>
        <pc:spChg chg="del">
          <ac:chgData name="Caroline Perez Gutierrez (TME)" userId="f9dcb820-1afc-4cd7-9f57-12a5349ec200" providerId="ADAL" clId="{602B92A4-57A2-4966-B7B0-9A7D021E0798}" dt="2024-06-11T14:14:58.301" v="32" actId="478"/>
          <ac:spMkLst>
            <pc:docMk/>
            <pc:sldMk cId="2179850909" sldId="585"/>
            <ac:spMk id="8" creationId="{00000000-0000-0000-0000-000000000000}"/>
          </ac:spMkLst>
        </pc:spChg>
      </pc:sldChg>
    </pc:docChg>
  </pc:docChgLst>
  <pc:docChgLst>
    <pc:chgData name="Caroline Perez Gutierrez (TME)" userId="S::caroline.perez.gutierrez@toyota-europe.com::f9dcb820-1afc-4cd7-9f57-12a5349ec200" providerId="AD" clId="Web-{935724D2-18FA-49AB-8A26-7A47F9207C80}"/>
    <pc:docChg chg="modSld">
      <pc:chgData name="Caroline Perez Gutierrez (TME)" userId="S::caroline.perez.gutierrez@toyota-europe.com::f9dcb820-1afc-4cd7-9f57-12a5349ec200" providerId="AD" clId="Web-{935724D2-18FA-49AB-8A26-7A47F9207C80}" dt="2024-06-05T10:17:29.262" v="0" actId="1076"/>
      <pc:docMkLst>
        <pc:docMk/>
      </pc:docMkLst>
      <pc:sldChg chg="modSp">
        <pc:chgData name="Caroline Perez Gutierrez (TME)" userId="S::caroline.perez.gutierrez@toyota-europe.com::f9dcb820-1afc-4cd7-9f57-12a5349ec200" providerId="AD" clId="Web-{935724D2-18FA-49AB-8A26-7A47F9207C80}" dt="2024-06-05T10:17:29.262" v="0" actId="1076"/>
        <pc:sldMkLst>
          <pc:docMk/>
          <pc:sldMk cId="1179081776" sldId="491"/>
        </pc:sldMkLst>
        <pc:spChg chg="mod">
          <ac:chgData name="Caroline Perez Gutierrez (TME)" userId="S::caroline.perez.gutierrez@toyota-europe.com::f9dcb820-1afc-4cd7-9f57-12a5349ec200" providerId="AD" clId="Web-{935724D2-18FA-49AB-8A26-7A47F9207C80}" dt="2024-06-05T10:17:29.262" v="0" actId="1076"/>
          <ac:spMkLst>
            <pc:docMk/>
            <pc:sldMk cId="1179081776" sldId="491"/>
            <ac:spMk id="6" creationId="{38638A59-A784-6A92-850A-68D9A842602B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49786" cy="498693"/>
          </a:xfrm>
          <a:prstGeom prst="rect">
            <a:avLst/>
          </a:prstGeom>
        </p:spPr>
        <p:txBody>
          <a:bodyPr vert="horz" lIns="91474" tIns="45737" rIns="91474" bIns="45737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5839" y="1"/>
            <a:ext cx="2949786" cy="498693"/>
          </a:xfrm>
          <a:prstGeom prst="rect">
            <a:avLst/>
          </a:prstGeom>
        </p:spPr>
        <p:txBody>
          <a:bodyPr vert="horz" lIns="91474" tIns="45737" rIns="91474" bIns="45737" rtlCol="0"/>
          <a:lstStyle>
            <a:lvl1pPr algn="r">
              <a:defRPr sz="1200"/>
            </a:lvl1pPr>
          </a:lstStyle>
          <a:p>
            <a:fld id="{85D701EE-1FBA-4307-A5A0-FAD659DC6E39}" type="datetimeFigureOut">
              <a:rPr lang="en-NZ" smtClean="0"/>
              <a:t>8/11/2024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9440647"/>
            <a:ext cx="2949786" cy="498693"/>
          </a:xfrm>
          <a:prstGeom prst="rect">
            <a:avLst/>
          </a:prstGeom>
        </p:spPr>
        <p:txBody>
          <a:bodyPr vert="horz" lIns="91474" tIns="45737" rIns="91474" bIns="45737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5839" y="9440647"/>
            <a:ext cx="2949786" cy="498693"/>
          </a:xfrm>
          <a:prstGeom prst="rect">
            <a:avLst/>
          </a:prstGeom>
        </p:spPr>
        <p:txBody>
          <a:bodyPr vert="horz" lIns="91474" tIns="45737" rIns="91474" bIns="45737" rtlCol="0" anchor="b"/>
          <a:lstStyle>
            <a:lvl1pPr algn="r">
              <a:defRPr sz="1200"/>
            </a:lvl1pPr>
          </a:lstStyle>
          <a:p>
            <a:fld id="{97D3D0BD-DB2D-4CFB-B804-653564142846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09532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49786" cy="498693"/>
          </a:xfrm>
          <a:prstGeom prst="rect">
            <a:avLst/>
          </a:prstGeom>
        </p:spPr>
        <p:txBody>
          <a:bodyPr vert="horz" lIns="91474" tIns="45737" rIns="91474" bIns="45737" rtlCol="0"/>
          <a:lstStyle>
            <a:lvl1pPr algn="l">
              <a:defRPr sz="1200" b="0" i="0">
                <a:latin typeface="+mn-lt"/>
              </a:defRPr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5839" y="1"/>
            <a:ext cx="2949786" cy="498693"/>
          </a:xfrm>
          <a:prstGeom prst="rect">
            <a:avLst/>
          </a:prstGeom>
        </p:spPr>
        <p:txBody>
          <a:bodyPr vert="horz" lIns="91474" tIns="45737" rIns="91474" bIns="45737" rtlCol="0"/>
          <a:lstStyle>
            <a:lvl1pPr algn="r">
              <a:defRPr sz="1200" b="0" i="0">
                <a:latin typeface="+mn-lt"/>
              </a:defRPr>
            </a:lvl1pPr>
          </a:lstStyle>
          <a:p>
            <a:fld id="{72A1673E-E3F0-41EB-8C5F-8EC9A5FDE63C}" type="datetimeFigureOut">
              <a:rPr lang="en-NZ" smtClean="0"/>
              <a:pPr/>
              <a:t>8/11/2024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4238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74" tIns="45737" rIns="91474" bIns="45737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721" y="4783309"/>
            <a:ext cx="5445760" cy="3913614"/>
          </a:xfrm>
          <a:prstGeom prst="rect">
            <a:avLst/>
          </a:prstGeom>
        </p:spPr>
        <p:txBody>
          <a:bodyPr vert="horz" lIns="91474" tIns="45737" rIns="91474" bIns="4573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440647"/>
            <a:ext cx="2949786" cy="498693"/>
          </a:xfrm>
          <a:prstGeom prst="rect">
            <a:avLst/>
          </a:prstGeom>
        </p:spPr>
        <p:txBody>
          <a:bodyPr vert="horz" lIns="91474" tIns="45737" rIns="91474" bIns="45737" rtlCol="0" anchor="b"/>
          <a:lstStyle>
            <a:lvl1pPr algn="l">
              <a:defRPr sz="1200" b="0" i="0">
                <a:latin typeface="+mn-lt"/>
              </a:defRPr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5839" y="9440647"/>
            <a:ext cx="2949786" cy="498693"/>
          </a:xfrm>
          <a:prstGeom prst="rect">
            <a:avLst/>
          </a:prstGeom>
        </p:spPr>
        <p:txBody>
          <a:bodyPr vert="horz" lIns="91474" tIns="45737" rIns="91474" bIns="45737" rtlCol="0" anchor="b"/>
          <a:lstStyle>
            <a:lvl1pPr algn="r">
              <a:defRPr sz="1200" b="0" i="0">
                <a:latin typeface="+mn-lt"/>
              </a:defRPr>
            </a:lvl1pPr>
          </a:lstStyle>
          <a:p>
            <a:fld id="{F4089372-A661-494F-90C4-94E25994D307}" type="slidenum">
              <a:rPr lang="en-NZ" smtClean="0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3860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 without Background Image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 bwMode="gray">
          <a:xfrm>
            <a:off x="857251" y="1233488"/>
            <a:ext cx="2006600" cy="360362"/>
            <a:chOff x="857251" y="1233488"/>
            <a:chExt cx="2006600" cy="360362"/>
          </a:xfrm>
          <a:solidFill>
            <a:schemeClr val="tx1"/>
          </a:solidFill>
        </p:grpSpPr>
        <p:sp>
          <p:nvSpPr>
            <p:cNvPr id="5" name="Freeform 5"/>
            <p:cNvSpPr>
              <a:spLocks/>
            </p:cNvSpPr>
            <p:nvPr userDrawn="1"/>
          </p:nvSpPr>
          <p:spPr bwMode="gray">
            <a:xfrm>
              <a:off x="857251" y="1233488"/>
              <a:ext cx="490538" cy="360362"/>
            </a:xfrm>
            <a:custGeom>
              <a:avLst/>
              <a:gdLst>
                <a:gd name="T0" fmla="*/ 345 w 469"/>
                <a:gd name="T1" fmla="*/ 16 h 342"/>
                <a:gd name="T2" fmla="*/ 335 w 469"/>
                <a:gd name="T3" fmla="*/ 31 h 342"/>
                <a:gd name="T4" fmla="*/ 433 w 469"/>
                <a:gd name="T5" fmla="*/ 168 h 342"/>
                <a:gd name="T6" fmla="*/ 410 w 469"/>
                <a:gd name="T7" fmla="*/ 222 h 342"/>
                <a:gd name="T8" fmla="*/ 227 w 469"/>
                <a:gd name="T9" fmla="*/ 222 h 342"/>
                <a:gd name="T10" fmla="*/ 206 w 469"/>
                <a:gd name="T11" fmla="*/ 191 h 342"/>
                <a:gd name="T12" fmla="*/ 323 w 469"/>
                <a:gd name="T13" fmla="*/ 30 h 342"/>
                <a:gd name="T14" fmla="*/ 313 w 469"/>
                <a:gd name="T15" fmla="*/ 7 h 342"/>
                <a:gd name="T16" fmla="*/ 234 w 469"/>
                <a:gd name="T17" fmla="*/ 0 h 342"/>
                <a:gd name="T18" fmla="*/ 0 w 469"/>
                <a:gd name="T19" fmla="*/ 171 h 342"/>
                <a:gd name="T20" fmla="*/ 234 w 469"/>
                <a:gd name="T21" fmla="*/ 342 h 342"/>
                <a:gd name="T22" fmla="*/ 428 w 469"/>
                <a:gd name="T23" fmla="*/ 271 h 342"/>
                <a:gd name="T24" fmla="*/ 388 w 469"/>
                <a:gd name="T25" fmla="*/ 271 h 342"/>
                <a:gd name="T26" fmla="*/ 234 w 469"/>
                <a:gd name="T27" fmla="*/ 321 h 342"/>
                <a:gd name="T28" fmla="*/ 36 w 469"/>
                <a:gd name="T29" fmla="*/ 171 h 342"/>
                <a:gd name="T30" fmla="*/ 233 w 469"/>
                <a:gd name="T31" fmla="*/ 18 h 342"/>
                <a:gd name="T32" fmla="*/ 236 w 469"/>
                <a:gd name="T33" fmla="*/ 38 h 342"/>
                <a:gd name="T34" fmla="*/ 135 w 469"/>
                <a:gd name="T35" fmla="*/ 183 h 342"/>
                <a:gd name="T36" fmla="*/ 192 w 469"/>
                <a:gd name="T37" fmla="*/ 261 h 342"/>
                <a:gd name="T38" fmla="*/ 421 w 469"/>
                <a:gd name="T39" fmla="*/ 261 h 342"/>
                <a:gd name="T40" fmla="*/ 452 w 469"/>
                <a:gd name="T41" fmla="*/ 238 h 342"/>
                <a:gd name="T42" fmla="*/ 469 w 469"/>
                <a:gd name="T43" fmla="*/ 171 h 342"/>
                <a:gd name="T44" fmla="*/ 345 w 469"/>
                <a:gd name="T45" fmla="*/ 16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9" h="342">
                  <a:moveTo>
                    <a:pt x="345" y="16"/>
                  </a:moveTo>
                  <a:cubicBezTo>
                    <a:pt x="335" y="31"/>
                    <a:pt x="335" y="31"/>
                    <a:pt x="335" y="31"/>
                  </a:cubicBezTo>
                  <a:cubicBezTo>
                    <a:pt x="404" y="60"/>
                    <a:pt x="433" y="112"/>
                    <a:pt x="433" y="168"/>
                  </a:cubicBezTo>
                  <a:cubicBezTo>
                    <a:pt x="433" y="196"/>
                    <a:pt x="425" y="222"/>
                    <a:pt x="410" y="222"/>
                  </a:cubicBezTo>
                  <a:cubicBezTo>
                    <a:pt x="227" y="222"/>
                    <a:pt x="227" y="222"/>
                    <a:pt x="227" y="222"/>
                  </a:cubicBezTo>
                  <a:cubicBezTo>
                    <a:pt x="202" y="222"/>
                    <a:pt x="195" y="213"/>
                    <a:pt x="206" y="191"/>
                  </a:cubicBezTo>
                  <a:cubicBezTo>
                    <a:pt x="226" y="151"/>
                    <a:pt x="286" y="75"/>
                    <a:pt x="323" y="30"/>
                  </a:cubicBezTo>
                  <a:cubicBezTo>
                    <a:pt x="328" y="23"/>
                    <a:pt x="333" y="13"/>
                    <a:pt x="313" y="7"/>
                  </a:cubicBezTo>
                  <a:cubicBezTo>
                    <a:pt x="294" y="2"/>
                    <a:pt x="261" y="0"/>
                    <a:pt x="234" y="0"/>
                  </a:cubicBezTo>
                  <a:cubicBezTo>
                    <a:pt x="96" y="0"/>
                    <a:pt x="0" y="75"/>
                    <a:pt x="0" y="171"/>
                  </a:cubicBezTo>
                  <a:cubicBezTo>
                    <a:pt x="0" y="259"/>
                    <a:pt x="83" y="342"/>
                    <a:pt x="234" y="342"/>
                  </a:cubicBezTo>
                  <a:cubicBezTo>
                    <a:pt x="300" y="342"/>
                    <a:pt x="382" y="323"/>
                    <a:pt x="428" y="271"/>
                  </a:cubicBezTo>
                  <a:cubicBezTo>
                    <a:pt x="388" y="271"/>
                    <a:pt x="388" y="271"/>
                    <a:pt x="388" y="271"/>
                  </a:cubicBezTo>
                  <a:cubicBezTo>
                    <a:pt x="343" y="311"/>
                    <a:pt x="284" y="321"/>
                    <a:pt x="234" y="321"/>
                  </a:cubicBezTo>
                  <a:cubicBezTo>
                    <a:pt x="113" y="321"/>
                    <a:pt x="36" y="258"/>
                    <a:pt x="36" y="171"/>
                  </a:cubicBezTo>
                  <a:cubicBezTo>
                    <a:pt x="36" y="90"/>
                    <a:pt x="123" y="18"/>
                    <a:pt x="233" y="18"/>
                  </a:cubicBezTo>
                  <a:cubicBezTo>
                    <a:pt x="246" y="18"/>
                    <a:pt x="250" y="21"/>
                    <a:pt x="236" y="38"/>
                  </a:cubicBezTo>
                  <a:cubicBezTo>
                    <a:pt x="208" y="73"/>
                    <a:pt x="158" y="142"/>
                    <a:pt x="135" y="183"/>
                  </a:cubicBezTo>
                  <a:cubicBezTo>
                    <a:pt x="109" y="226"/>
                    <a:pt x="135" y="261"/>
                    <a:pt x="192" y="261"/>
                  </a:cubicBezTo>
                  <a:cubicBezTo>
                    <a:pt x="421" y="261"/>
                    <a:pt x="421" y="261"/>
                    <a:pt x="421" y="261"/>
                  </a:cubicBezTo>
                  <a:cubicBezTo>
                    <a:pt x="435" y="261"/>
                    <a:pt x="443" y="253"/>
                    <a:pt x="452" y="238"/>
                  </a:cubicBezTo>
                  <a:cubicBezTo>
                    <a:pt x="458" y="227"/>
                    <a:pt x="469" y="203"/>
                    <a:pt x="469" y="171"/>
                  </a:cubicBezTo>
                  <a:cubicBezTo>
                    <a:pt x="469" y="105"/>
                    <a:pt x="420" y="46"/>
                    <a:pt x="345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" name="Freeform 6"/>
            <p:cNvSpPr>
              <a:spLocks noEditPoints="1"/>
            </p:cNvSpPr>
            <p:nvPr userDrawn="1"/>
          </p:nvSpPr>
          <p:spPr bwMode="gray">
            <a:xfrm>
              <a:off x="1414463" y="1328738"/>
              <a:ext cx="1449388" cy="179387"/>
            </a:xfrm>
            <a:custGeom>
              <a:avLst/>
              <a:gdLst>
                <a:gd name="T0" fmla="*/ 1309 w 1387"/>
                <a:gd name="T1" fmla="*/ 67 h 170"/>
                <a:gd name="T2" fmla="*/ 1153 w 1387"/>
                <a:gd name="T3" fmla="*/ 67 h 170"/>
                <a:gd name="T4" fmla="*/ 1203 w 1387"/>
                <a:gd name="T5" fmla="*/ 34 h 170"/>
                <a:gd name="T6" fmla="*/ 1352 w 1387"/>
                <a:gd name="T7" fmla="*/ 34 h 170"/>
                <a:gd name="T8" fmla="*/ 1352 w 1387"/>
                <a:gd name="T9" fmla="*/ 0 h 170"/>
                <a:gd name="T10" fmla="*/ 1193 w 1387"/>
                <a:gd name="T11" fmla="*/ 0 h 170"/>
                <a:gd name="T12" fmla="*/ 1082 w 1387"/>
                <a:gd name="T13" fmla="*/ 100 h 170"/>
                <a:gd name="T14" fmla="*/ 1274 w 1387"/>
                <a:gd name="T15" fmla="*/ 100 h 170"/>
                <a:gd name="T16" fmla="*/ 1275 w 1387"/>
                <a:gd name="T17" fmla="*/ 136 h 170"/>
                <a:gd name="T18" fmla="*/ 1062 w 1387"/>
                <a:gd name="T19" fmla="*/ 136 h 170"/>
                <a:gd name="T20" fmla="*/ 1062 w 1387"/>
                <a:gd name="T21" fmla="*/ 0 h 170"/>
                <a:gd name="T22" fmla="*/ 998 w 1387"/>
                <a:gd name="T23" fmla="*/ 0 h 170"/>
                <a:gd name="T24" fmla="*/ 998 w 1387"/>
                <a:gd name="T25" fmla="*/ 136 h 170"/>
                <a:gd name="T26" fmla="*/ 892 w 1387"/>
                <a:gd name="T27" fmla="*/ 136 h 170"/>
                <a:gd name="T28" fmla="*/ 851 w 1387"/>
                <a:gd name="T29" fmla="*/ 101 h 170"/>
                <a:gd name="T30" fmla="*/ 851 w 1387"/>
                <a:gd name="T31" fmla="*/ 0 h 170"/>
                <a:gd name="T32" fmla="*/ 748 w 1387"/>
                <a:gd name="T33" fmla="*/ 0 h 170"/>
                <a:gd name="T34" fmla="*/ 657 w 1387"/>
                <a:gd name="T35" fmla="*/ 58 h 170"/>
                <a:gd name="T36" fmla="*/ 577 w 1387"/>
                <a:gd name="T37" fmla="*/ 0 h 170"/>
                <a:gd name="T38" fmla="*/ 350 w 1387"/>
                <a:gd name="T39" fmla="*/ 0 h 170"/>
                <a:gd name="T40" fmla="*/ 231 w 1387"/>
                <a:gd name="T41" fmla="*/ 87 h 170"/>
                <a:gd name="T42" fmla="*/ 274 w 1387"/>
                <a:gd name="T43" fmla="*/ 87 h 170"/>
                <a:gd name="T44" fmla="*/ 236 w 1387"/>
                <a:gd name="T45" fmla="*/ 137 h 170"/>
                <a:gd name="T46" fmla="*/ 102 w 1387"/>
                <a:gd name="T47" fmla="*/ 137 h 170"/>
                <a:gd name="T48" fmla="*/ 64 w 1387"/>
                <a:gd name="T49" fmla="*/ 98 h 170"/>
                <a:gd name="T50" fmla="*/ 64 w 1387"/>
                <a:gd name="T51" fmla="*/ 0 h 170"/>
                <a:gd name="T52" fmla="*/ 0 w 1387"/>
                <a:gd name="T53" fmla="*/ 0 h 170"/>
                <a:gd name="T54" fmla="*/ 0 w 1387"/>
                <a:gd name="T55" fmla="*/ 84 h 170"/>
                <a:gd name="T56" fmla="*/ 94 w 1387"/>
                <a:gd name="T57" fmla="*/ 170 h 170"/>
                <a:gd name="T58" fmla="*/ 543 w 1387"/>
                <a:gd name="T59" fmla="*/ 170 h 170"/>
                <a:gd name="T60" fmla="*/ 636 w 1387"/>
                <a:gd name="T61" fmla="*/ 112 h 170"/>
                <a:gd name="T62" fmla="*/ 715 w 1387"/>
                <a:gd name="T63" fmla="*/ 170 h 170"/>
                <a:gd name="T64" fmla="*/ 810 w 1387"/>
                <a:gd name="T65" fmla="*/ 170 h 170"/>
                <a:gd name="T66" fmla="*/ 687 w 1387"/>
                <a:gd name="T67" fmla="*/ 80 h 170"/>
                <a:gd name="T68" fmla="*/ 787 w 1387"/>
                <a:gd name="T69" fmla="*/ 17 h 170"/>
                <a:gd name="T70" fmla="*/ 787 w 1387"/>
                <a:gd name="T71" fmla="*/ 112 h 170"/>
                <a:gd name="T72" fmla="*/ 860 w 1387"/>
                <a:gd name="T73" fmla="*/ 170 h 170"/>
                <a:gd name="T74" fmla="*/ 1309 w 1387"/>
                <a:gd name="T75" fmla="*/ 170 h 170"/>
                <a:gd name="T76" fmla="*/ 1309 w 1387"/>
                <a:gd name="T77" fmla="*/ 67 h 170"/>
                <a:gd name="T78" fmla="*/ 532 w 1387"/>
                <a:gd name="T79" fmla="*/ 137 h 170"/>
                <a:gd name="T80" fmla="*/ 314 w 1387"/>
                <a:gd name="T81" fmla="*/ 137 h 170"/>
                <a:gd name="T82" fmla="*/ 355 w 1387"/>
                <a:gd name="T83" fmla="*/ 100 h 170"/>
                <a:gd name="T84" fmla="*/ 490 w 1387"/>
                <a:gd name="T85" fmla="*/ 100 h 170"/>
                <a:gd name="T86" fmla="*/ 490 w 1387"/>
                <a:gd name="T87" fmla="*/ 67 h 170"/>
                <a:gd name="T88" fmla="*/ 311 w 1387"/>
                <a:gd name="T89" fmla="*/ 67 h 170"/>
                <a:gd name="T90" fmla="*/ 360 w 1387"/>
                <a:gd name="T91" fmla="*/ 34 h 170"/>
                <a:gd name="T92" fmla="*/ 503 w 1387"/>
                <a:gd name="T93" fmla="*/ 34 h 170"/>
                <a:gd name="T94" fmla="*/ 503 w 1387"/>
                <a:gd name="T95" fmla="*/ 15 h 170"/>
                <a:gd name="T96" fmla="*/ 606 w 1387"/>
                <a:gd name="T97" fmla="*/ 90 h 170"/>
                <a:gd name="T98" fmla="*/ 532 w 1387"/>
                <a:gd name="T99" fmla="*/ 13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87" h="170">
                  <a:moveTo>
                    <a:pt x="1309" y="67"/>
                  </a:moveTo>
                  <a:cubicBezTo>
                    <a:pt x="1153" y="67"/>
                    <a:pt x="1153" y="67"/>
                    <a:pt x="1153" y="67"/>
                  </a:cubicBezTo>
                  <a:cubicBezTo>
                    <a:pt x="1158" y="47"/>
                    <a:pt x="1174" y="34"/>
                    <a:pt x="1203" y="34"/>
                  </a:cubicBezTo>
                  <a:cubicBezTo>
                    <a:pt x="1352" y="34"/>
                    <a:pt x="1352" y="34"/>
                    <a:pt x="1352" y="34"/>
                  </a:cubicBezTo>
                  <a:cubicBezTo>
                    <a:pt x="1352" y="0"/>
                    <a:pt x="1352" y="0"/>
                    <a:pt x="1352" y="0"/>
                  </a:cubicBezTo>
                  <a:cubicBezTo>
                    <a:pt x="1193" y="0"/>
                    <a:pt x="1193" y="0"/>
                    <a:pt x="1193" y="0"/>
                  </a:cubicBezTo>
                  <a:cubicBezTo>
                    <a:pt x="1103" y="0"/>
                    <a:pt x="1082" y="64"/>
                    <a:pt x="1082" y="100"/>
                  </a:cubicBezTo>
                  <a:cubicBezTo>
                    <a:pt x="1274" y="100"/>
                    <a:pt x="1274" y="100"/>
                    <a:pt x="1274" y="100"/>
                  </a:cubicBezTo>
                  <a:cubicBezTo>
                    <a:pt x="1301" y="100"/>
                    <a:pt x="1301" y="136"/>
                    <a:pt x="1275" y="136"/>
                  </a:cubicBezTo>
                  <a:cubicBezTo>
                    <a:pt x="1249" y="136"/>
                    <a:pt x="1062" y="136"/>
                    <a:pt x="1062" y="136"/>
                  </a:cubicBezTo>
                  <a:cubicBezTo>
                    <a:pt x="1062" y="0"/>
                    <a:pt x="1062" y="0"/>
                    <a:pt x="1062" y="0"/>
                  </a:cubicBezTo>
                  <a:cubicBezTo>
                    <a:pt x="998" y="0"/>
                    <a:pt x="998" y="0"/>
                    <a:pt x="998" y="0"/>
                  </a:cubicBezTo>
                  <a:cubicBezTo>
                    <a:pt x="998" y="136"/>
                    <a:pt x="998" y="136"/>
                    <a:pt x="998" y="136"/>
                  </a:cubicBezTo>
                  <a:cubicBezTo>
                    <a:pt x="892" y="136"/>
                    <a:pt x="892" y="136"/>
                    <a:pt x="892" y="136"/>
                  </a:cubicBezTo>
                  <a:cubicBezTo>
                    <a:pt x="863" y="136"/>
                    <a:pt x="851" y="123"/>
                    <a:pt x="851" y="101"/>
                  </a:cubicBezTo>
                  <a:cubicBezTo>
                    <a:pt x="851" y="76"/>
                    <a:pt x="851" y="0"/>
                    <a:pt x="851" y="0"/>
                  </a:cubicBezTo>
                  <a:cubicBezTo>
                    <a:pt x="748" y="0"/>
                    <a:pt x="748" y="0"/>
                    <a:pt x="748" y="0"/>
                  </a:cubicBezTo>
                  <a:cubicBezTo>
                    <a:pt x="657" y="58"/>
                    <a:pt x="657" y="58"/>
                    <a:pt x="657" y="58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284" y="0"/>
                    <a:pt x="237" y="39"/>
                    <a:pt x="231" y="87"/>
                  </a:cubicBezTo>
                  <a:cubicBezTo>
                    <a:pt x="274" y="87"/>
                    <a:pt x="274" y="87"/>
                    <a:pt x="274" y="87"/>
                  </a:cubicBezTo>
                  <a:cubicBezTo>
                    <a:pt x="257" y="98"/>
                    <a:pt x="244" y="116"/>
                    <a:pt x="236" y="137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76" y="137"/>
                    <a:pt x="64" y="123"/>
                    <a:pt x="64" y="98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137"/>
                    <a:pt x="29" y="170"/>
                    <a:pt x="94" y="170"/>
                  </a:cubicBezTo>
                  <a:cubicBezTo>
                    <a:pt x="543" y="170"/>
                    <a:pt x="543" y="170"/>
                    <a:pt x="543" y="170"/>
                  </a:cubicBezTo>
                  <a:cubicBezTo>
                    <a:pt x="636" y="112"/>
                    <a:pt x="636" y="112"/>
                    <a:pt x="636" y="112"/>
                  </a:cubicBezTo>
                  <a:cubicBezTo>
                    <a:pt x="715" y="170"/>
                    <a:pt x="715" y="170"/>
                    <a:pt x="715" y="170"/>
                  </a:cubicBezTo>
                  <a:cubicBezTo>
                    <a:pt x="810" y="170"/>
                    <a:pt x="810" y="170"/>
                    <a:pt x="810" y="170"/>
                  </a:cubicBezTo>
                  <a:cubicBezTo>
                    <a:pt x="687" y="80"/>
                    <a:pt x="687" y="80"/>
                    <a:pt x="687" y="80"/>
                  </a:cubicBezTo>
                  <a:cubicBezTo>
                    <a:pt x="787" y="17"/>
                    <a:pt x="787" y="17"/>
                    <a:pt x="787" y="17"/>
                  </a:cubicBezTo>
                  <a:cubicBezTo>
                    <a:pt x="787" y="112"/>
                    <a:pt x="787" y="112"/>
                    <a:pt x="787" y="112"/>
                  </a:cubicBezTo>
                  <a:cubicBezTo>
                    <a:pt x="787" y="142"/>
                    <a:pt x="825" y="170"/>
                    <a:pt x="860" y="170"/>
                  </a:cubicBezTo>
                  <a:cubicBezTo>
                    <a:pt x="1309" y="170"/>
                    <a:pt x="1309" y="170"/>
                    <a:pt x="1309" y="170"/>
                  </a:cubicBezTo>
                  <a:cubicBezTo>
                    <a:pt x="1387" y="170"/>
                    <a:pt x="1387" y="67"/>
                    <a:pt x="1309" y="67"/>
                  </a:cubicBezTo>
                  <a:moveTo>
                    <a:pt x="532" y="137"/>
                  </a:moveTo>
                  <a:cubicBezTo>
                    <a:pt x="314" y="137"/>
                    <a:pt x="314" y="137"/>
                    <a:pt x="314" y="137"/>
                  </a:cubicBezTo>
                  <a:cubicBezTo>
                    <a:pt x="316" y="118"/>
                    <a:pt x="326" y="100"/>
                    <a:pt x="355" y="100"/>
                  </a:cubicBezTo>
                  <a:cubicBezTo>
                    <a:pt x="490" y="100"/>
                    <a:pt x="490" y="100"/>
                    <a:pt x="490" y="100"/>
                  </a:cubicBezTo>
                  <a:cubicBezTo>
                    <a:pt x="490" y="67"/>
                    <a:pt x="490" y="67"/>
                    <a:pt x="490" y="67"/>
                  </a:cubicBezTo>
                  <a:cubicBezTo>
                    <a:pt x="311" y="67"/>
                    <a:pt x="311" y="67"/>
                    <a:pt x="311" y="67"/>
                  </a:cubicBezTo>
                  <a:cubicBezTo>
                    <a:pt x="314" y="53"/>
                    <a:pt x="328" y="34"/>
                    <a:pt x="360" y="34"/>
                  </a:cubicBezTo>
                  <a:cubicBezTo>
                    <a:pt x="503" y="34"/>
                    <a:pt x="503" y="34"/>
                    <a:pt x="503" y="34"/>
                  </a:cubicBezTo>
                  <a:cubicBezTo>
                    <a:pt x="503" y="15"/>
                    <a:pt x="503" y="15"/>
                    <a:pt x="503" y="15"/>
                  </a:cubicBezTo>
                  <a:cubicBezTo>
                    <a:pt x="606" y="90"/>
                    <a:pt x="606" y="90"/>
                    <a:pt x="606" y="90"/>
                  </a:cubicBezTo>
                  <a:lnTo>
                    <a:pt x="532" y="1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8" name="Title 7">
            <a:extLst>
              <a:ext uri="{FF2B5EF4-FFF2-40B4-BE49-F238E27FC236}">
                <a16:creationId xmlns:a16="http://schemas.microsoft.com/office/drawing/2014/main" id="{0324E417-5EE3-F64C-998F-0359361377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GB"/>
              <a:t>Title of presentation</a:t>
            </a:r>
            <a:endParaRPr lang="en-US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DC666102-C900-4643-8B75-C3C73FCFB2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44280" y="4077072"/>
            <a:ext cx="10799999" cy="40798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tx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r>
              <a:rPr lang="en-NZ"/>
              <a:t>Department Name and Division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319EE879-3431-E848-A628-7D1263EC1C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941141" y="5338457"/>
            <a:ext cx="10799999" cy="407987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000" cap="all" baseline="0">
                <a:solidFill>
                  <a:schemeClr val="tx1"/>
                </a:solidFill>
              </a:defRPr>
            </a:lvl1pPr>
          </a:lstStyle>
          <a:p>
            <a:r>
              <a:rPr lang="en-NZ" altLang="ja-JP" err="1"/>
              <a:t>dd</a:t>
            </a:r>
            <a:r>
              <a:rPr lang="en-NZ" altLang="ja-JP"/>
              <a:t>/mm/</a:t>
            </a:r>
            <a:r>
              <a:rPr lang="en-NZ" altLang="ja-JP" err="1"/>
              <a:t>yy</a:t>
            </a:r>
            <a:endParaRPr lang="en-NZ" altLang="ja-JP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245FE79C-F1D0-2649-AFD6-C6F9E7F0A5B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944280" y="4715942"/>
            <a:ext cx="10799999" cy="40798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tx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r>
              <a:rPr lang="en-NZ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7847417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ey Shap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7A33ACF-A007-454C-8F79-306A721DFE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A75FA55-2488-814A-ABF3-DCFC700444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944280" y="3212976"/>
            <a:ext cx="10799999" cy="1200329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Title of </a:t>
            </a:r>
            <a:br>
              <a:rPr lang="en-GB"/>
            </a:br>
            <a:r>
              <a:rPr lang="en-GB"/>
              <a:t>presentation</a:t>
            </a:r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2ECA344-F83F-264B-80FE-B92017E01C3A}"/>
              </a:ext>
            </a:extLst>
          </p:cNvPr>
          <p:cNvGrpSpPr/>
          <p:nvPr userDrawn="1"/>
        </p:nvGrpSpPr>
        <p:grpSpPr bwMode="gray">
          <a:xfrm>
            <a:off x="857251" y="1233488"/>
            <a:ext cx="2006600" cy="360362"/>
            <a:chOff x="857251" y="1233488"/>
            <a:chExt cx="2006600" cy="360362"/>
          </a:xfrm>
          <a:solidFill>
            <a:schemeClr val="bg1"/>
          </a:solidFill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805EA6D2-5215-D045-A3DC-C899E0370FE0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57251" y="1233488"/>
              <a:ext cx="490538" cy="360362"/>
            </a:xfrm>
            <a:custGeom>
              <a:avLst/>
              <a:gdLst>
                <a:gd name="T0" fmla="*/ 345 w 469"/>
                <a:gd name="T1" fmla="*/ 16 h 342"/>
                <a:gd name="T2" fmla="*/ 335 w 469"/>
                <a:gd name="T3" fmla="*/ 31 h 342"/>
                <a:gd name="T4" fmla="*/ 433 w 469"/>
                <a:gd name="T5" fmla="*/ 168 h 342"/>
                <a:gd name="T6" fmla="*/ 410 w 469"/>
                <a:gd name="T7" fmla="*/ 222 h 342"/>
                <a:gd name="T8" fmla="*/ 227 w 469"/>
                <a:gd name="T9" fmla="*/ 222 h 342"/>
                <a:gd name="T10" fmla="*/ 206 w 469"/>
                <a:gd name="T11" fmla="*/ 191 h 342"/>
                <a:gd name="T12" fmla="*/ 323 w 469"/>
                <a:gd name="T13" fmla="*/ 30 h 342"/>
                <a:gd name="T14" fmla="*/ 313 w 469"/>
                <a:gd name="T15" fmla="*/ 7 h 342"/>
                <a:gd name="T16" fmla="*/ 234 w 469"/>
                <a:gd name="T17" fmla="*/ 0 h 342"/>
                <a:gd name="T18" fmla="*/ 0 w 469"/>
                <a:gd name="T19" fmla="*/ 171 h 342"/>
                <a:gd name="T20" fmla="*/ 234 w 469"/>
                <a:gd name="T21" fmla="*/ 342 h 342"/>
                <a:gd name="T22" fmla="*/ 428 w 469"/>
                <a:gd name="T23" fmla="*/ 271 h 342"/>
                <a:gd name="T24" fmla="*/ 388 w 469"/>
                <a:gd name="T25" fmla="*/ 271 h 342"/>
                <a:gd name="T26" fmla="*/ 234 w 469"/>
                <a:gd name="T27" fmla="*/ 321 h 342"/>
                <a:gd name="T28" fmla="*/ 36 w 469"/>
                <a:gd name="T29" fmla="*/ 171 h 342"/>
                <a:gd name="T30" fmla="*/ 233 w 469"/>
                <a:gd name="T31" fmla="*/ 18 h 342"/>
                <a:gd name="T32" fmla="*/ 236 w 469"/>
                <a:gd name="T33" fmla="*/ 38 h 342"/>
                <a:gd name="T34" fmla="*/ 135 w 469"/>
                <a:gd name="T35" fmla="*/ 183 h 342"/>
                <a:gd name="T36" fmla="*/ 192 w 469"/>
                <a:gd name="T37" fmla="*/ 261 h 342"/>
                <a:gd name="T38" fmla="*/ 421 w 469"/>
                <a:gd name="T39" fmla="*/ 261 h 342"/>
                <a:gd name="T40" fmla="*/ 452 w 469"/>
                <a:gd name="T41" fmla="*/ 238 h 342"/>
                <a:gd name="T42" fmla="*/ 469 w 469"/>
                <a:gd name="T43" fmla="*/ 171 h 342"/>
                <a:gd name="T44" fmla="*/ 345 w 469"/>
                <a:gd name="T45" fmla="*/ 16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9" h="342">
                  <a:moveTo>
                    <a:pt x="345" y="16"/>
                  </a:moveTo>
                  <a:cubicBezTo>
                    <a:pt x="335" y="31"/>
                    <a:pt x="335" y="31"/>
                    <a:pt x="335" y="31"/>
                  </a:cubicBezTo>
                  <a:cubicBezTo>
                    <a:pt x="404" y="60"/>
                    <a:pt x="433" y="112"/>
                    <a:pt x="433" y="168"/>
                  </a:cubicBezTo>
                  <a:cubicBezTo>
                    <a:pt x="433" y="196"/>
                    <a:pt x="425" y="222"/>
                    <a:pt x="410" y="222"/>
                  </a:cubicBezTo>
                  <a:cubicBezTo>
                    <a:pt x="227" y="222"/>
                    <a:pt x="227" y="222"/>
                    <a:pt x="227" y="222"/>
                  </a:cubicBezTo>
                  <a:cubicBezTo>
                    <a:pt x="202" y="222"/>
                    <a:pt x="195" y="213"/>
                    <a:pt x="206" y="191"/>
                  </a:cubicBezTo>
                  <a:cubicBezTo>
                    <a:pt x="226" y="151"/>
                    <a:pt x="286" y="75"/>
                    <a:pt x="323" y="30"/>
                  </a:cubicBezTo>
                  <a:cubicBezTo>
                    <a:pt x="328" y="23"/>
                    <a:pt x="333" y="13"/>
                    <a:pt x="313" y="7"/>
                  </a:cubicBezTo>
                  <a:cubicBezTo>
                    <a:pt x="294" y="2"/>
                    <a:pt x="261" y="0"/>
                    <a:pt x="234" y="0"/>
                  </a:cubicBezTo>
                  <a:cubicBezTo>
                    <a:pt x="96" y="0"/>
                    <a:pt x="0" y="75"/>
                    <a:pt x="0" y="171"/>
                  </a:cubicBezTo>
                  <a:cubicBezTo>
                    <a:pt x="0" y="259"/>
                    <a:pt x="83" y="342"/>
                    <a:pt x="234" y="342"/>
                  </a:cubicBezTo>
                  <a:cubicBezTo>
                    <a:pt x="300" y="342"/>
                    <a:pt x="382" y="323"/>
                    <a:pt x="428" y="271"/>
                  </a:cubicBezTo>
                  <a:cubicBezTo>
                    <a:pt x="388" y="271"/>
                    <a:pt x="388" y="271"/>
                    <a:pt x="388" y="271"/>
                  </a:cubicBezTo>
                  <a:cubicBezTo>
                    <a:pt x="343" y="311"/>
                    <a:pt x="284" y="321"/>
                    <a:pt x="234" y="321"/>
                  </a:cubicBezTo>
                  <a:cubicBezTo>
                    <a:pt x="113" y="321"/>
                    <a:pt x="36" y="258"/>
                    <a:pt x="36" y="171"/>
                  </a:cubicBezTo>
                  <a:cubicBezTo>
                    <a:pt x="36" y="90"/>
                    <a:pt x="123" y="18"/>
                    <a:pt x="233" y="18"/>
                  </a:cubicBezTo>
                  <a:cubicBezTo>
                    <a:pt x="246" y="18"/>
                    <a:pt x="250" y="21"/>
                    <a:pt x="236" y="38"/>
                  </a:cubicBezTo>
                  <a:cubicBezTo>
                    <a:pt x="208" y="73"/>
                    <a:pt x="158" y="142"/>
                    <a:pt x="135" y="183"/>
                  </a:cubicBezTo>
                  <a:cubicBezTo>
                    <a:pt x="109" y="226"/>
                    <a:pt x="135" y="261"/>
                    <a:pt x="192" y="261"/>
                  </a:cubicBezTo>
                  <a:cubicBezTo>
                    <a:pt x="421" y="261"/>
                    <a:pt x="421" y="261"/>
                    <a:pt x="421" y="261"/>
                  </a:cubicBezTo>
                  <a:cubicBezTo>
                    <a:pt x="435" y="261"/>
                    <a:pt x="443" y="253"/>
                    <a:pt x="452" y="238"/>
                  </a:cubicBezTo>
                  <a:cubicBezTo>
                    <a:pt x="458" y="227"/>
                    <a:pt x="469" y="203"/>
                    <a:pt x="469" y="171"/>
                  </a:cubicBezTo>
                  <a:cubicBezTo>
                    <a:pt x="469" y="105"/>
                    <a:pt x="420" y="46"/>
                    <a:pt x="345" y="1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FE80BD05-4EF7-DA42-83C6-63FABFFE7447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1414463" y="1328738"/>
              <a:ext cx="1449388" cy="179387"/>
            </a:xfrm>
            <a:custGeom>
              <a:avLst/>
              <a:gdLst>
                <a:gd name="T0" fmla="*/ 1309 w 1387"/>
                <a:gd name="T1" fmla="*/ 67 h 170"/>
                <a:gd name="T2" fmla="*/ 1153 w 1387"/>
                <a:gd name="T3" fmla="*/ 67 h 170"/>
                <a:gd name="T4" fmla="*/ 1203 w 1387"/>
                <a:gd name="T5" fmla="*/ 34 h 170"/>
                <a:gd name="T6" fmla="*/ 1352 w 1387"/>
                <a:gd name="T7" fmla="*/ 34 h 170"/>
                <a:gd name="T8" fmla="*/ 1352 w 1387"/>
                <a:gd name="T9" fmla="*/ 0 h 170"/>
                <a:gd name="T10" fmla="*/ 1193 w 1387"/>
                <a:gd name="T11" fmla="*/ 0 h 170"/>
                <a:gd name="T12" fmla="*/ 1082 w 1387"/>
                <a:gd name="T13" fmla="*/ 100 h 170"/>
                <a:gd name="T14" fmla="*/ 1274 w 1387"/>
                <a:gd name="T15" fmla="*/ 100 h 170"/>
                <a:gd name="T16" fmla="*/ 1275 w 1387"/>
                <a:gd name="T17" fmla="*/ 136 h 170"/>
                <a:gd name="T18" fmla="*/ 1062 w 1387"/>
                <a:gd name="T19" fmla="*/ 136 h 170"/>
                <a:gd name="T20" fmla="*/ 1062 w 1387"/>
                <a:gd name="T21" fmla="*/ 0 h 170"/>
                <a:gd name="T22" fmla="*/ 998 w 1387"/>
                <a:gd name="T23" fmla="*/ 0 h 170"/>
                <a:gd name="T24" fmla="*/ 998 w 1387"/>
                <a:gd name="T25" fmla="*/ 136 h 170"/>
                <a:gd name="T26" fmla="*/ 892 w 1387"/>
                <a:gd name="T27" fmla="*/ 136 h 170"/>
                <a:gd name="T28" fmla="*/ 851 w 1387"/>
                <a:gd name="T29" fmla="*/ 101 h 170"/>
                <a:gd name="T30" fmla="*/ 851 w 1387"/>
                <a:gd name="T31" fmla="*/ 0 h 170"/>
                <a:gd name="T32" fmla="*/ 748 w 1387"/>
                <a:gd name="T33" fmla="*/ 0 h 170"/>
                <a:gd name="T34" fmla="*/ 657 w 1387"/>
                <a:gd name="T35" fmla="*/ 58 h 170"/>
                <a:gd name="T36" fmla="*/ 577 w 1387"/>
                <a:gd name="T37" fmla="*/ 0 h 170"/>
                <a:gd name="T38" fmla="*/ 350 w 1387"/>
                <a:gd name="T39" fmla="*/ 0 h 170"/>
                <a:gd name="T40" fmla="*/ 231 w 1387"/>
                <a:gd name="T41" fmla="*/ 87 h 170"/>
                <a:gd name="T42" fmla="*/ 274 w 1387"/>
                <a:gd name="T43" fmla="*/ 87 h 170"/>
                <a:gd name="T44" fmla="*/ 236 w 1387"/>
                <a:gd name="T45" fmla="*/ 137 h 170"/>
                <a:gd name="T46" fmla="*/ 102 w 1387"/>
                <a:gd name="T47" fmla="*/ 137 h 170"/>
                <a:gd name="T48" fmla="*/ 64 w 1387"/>
                <a:gd name="T49" fmla="*/ 98 h 170"/>
                <a:gd name="T50" fmla="*/ 64 w 1387"/>
                <a:gd name="T51" fmla="*/ 0 h 170"/>
                <a:gd name="T52" fmla="*/ 0 w 1387"/>
                <a:gd name="T53" fmla="*/ 0 h 170"/>
                <a:gd name="T54" fmla="*/ 0 w 1387"/>
                <a:gd name="T55" fmla="*/ 84 h 170"/>
                <a:gd name="T56" fmla="*/ 94 w 1387"/>
                <a:gd name="T57" fmla="*/ 170 h 170"/>
                <a:gd name="T58" fmla="*/ 543 w 1387"/>
                <a:gd name="T59" fmla="*/ 170 h 170"/>
                <a:gd name="T60" fmla="*/ 636 w 1387"/>
                <a:gd name="T61" fmla="*/ 112 h 170"/>
                <a:gd name="T62" fmla="*/ 715 w 1387"/>
                <a:gd name="T63" fmla="*/ 170 h 170"/>
                <a:gd name="T64" fmla="*/ 810 w 1387"/>
                <a:gd name="T65" fmla="*/ 170 h 170"/>
                <a:gd name="T66" fmla="*/ 687 w 1387"/>
                <a:gd name="T67" fmla="*/ 80 h 170"/>
                <a:gd name="T68" fmla="*/ 787 w 1387"/>
                <a:gd name="T69" fmla="*/ 17 h 170"/>
                <a:gd name="T70" fmla="*/ 787 w 1387"/>
                <a:gd name="T71" fmla="*/ 112 h 170"/>
                <a:gd name="T72" fmla="*/ 860 w 1387"/>
                <a:gd name="T73" fmla="*/ 170 h 170"/>
                <a:gd name="T74" fmla="*/ 1309 w 1387"/>
                <a:gd name="T75" fmla="*/ 170 h 170"/>
                <a:gd name="T76" fmla="*/ 1309 w 1387"/>
                <a:gd name="T77" fmla="*/ 67 h 170"/>
                <a:gd name="T78" fmla="*/ 532 w 1387"/>
                <a:gd name="T79" fmla="*/ 137 h 170"/>
                <a:gd name="T80" fmla="*/ 314 w 1387"/>
                <a:gd name="T81" fmla="*/ 137 h 170"/>
                <a:gd name="T82" fmla="*/ 355 w 1387"/>
                <a:gd name="T83" fmla="*/ 100 h 170"/>
                <a:gd name="T84" fmla="*/ 490 w 1387"/>
                <a:gd name="T85" fmla="*/ 100 h 170"/>
                <a:gd name="T86" fmla="*/ 490 w 1387"/>
                <a:gd name="T87" fmla="*/ 67 h 170"/>
                <a:gd name="T88" fmla="*/ 311 w 1387"/>
                <a:gd name="T89" fmla="*/ 67 h 170"/>
                <a:gd name="T90" fmla="*/ 360 w 1387"/>
                <a:gd name="T91" fmla="*/ 34 h 170"/>
                <a:gd name="T92" fmla="*/ 503 w 1387"/>
                <a:gd name="T93" fmla="*/ 34 h 170"/>
                <a:gd name="T94" fmla="*/ 503 w 1387"/>
                <a:gd name="T95" fmla="*/ 15 h 170"/>
                <a:gd name="T96" fmla="*/ 606 w 1387"/>
                <a:gd name="T97" fmla="*/ 90 h 170"/>
                <a:gd name="T98" fmla="*/ 532 w 1387"/>
                <a:gd name="T99" fmla="*/ 13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87" h="170">
                  <a:moveTo>
                    <a:pt x="1309" y="67"/>
                  </a:moveTo>
                  <a:cubicBezTo>
                    <a:pt x="1153" y="67"/>
                    <a:pt x="1153" y="67"/>
                    <a:pt x="1153" y="67"/>
                  </a:cubicBezTo>
                  <a:cubicBezTo>
                    <a:pt x="1158" y="47"/>
                    <a:pt x="1174" y="34"/>
                    <a:pt x="1203" y="34"/>
                  </a:cubicBezTo>
                  <a:cubicBezTo>
                    <a:pt x="1352" y="34"/>
                    <a:pt x="1352" y="34"/>
                    <a:pt x="1352" y="34"/>
                  </a:cubicBezTo>
                  <a:cubicBezTo>
                    <a:pt x="1352" y="0"/>
                    <a:pt x="1352" y="0"/>
                    <a:pt x="1352" y="0"/>
                  </a:cubicBezTo>
                  <a:cubicBezTo>
                    <a:pt x="1193" y="0"/>
                    <a:pt x="1193" y="0"/>
                    <a:pt x="1193" y="0"/>
                  </a:cubicBezTo>
                  <a:cubicBezTo>
                    <a:pt x="1103" y="0"/>
                    <a:pt x="1082" y="64"/>
                    <a:pt x="1082" y="100"/>
                  </a:cubicBezTo>
                  <a:cubicBezTo>
                    <a:pt x="1274" y="100"/>
                    <a:pt x="1274" y="100"/>
                    <a:pt x="1274" y="100"/>
                  </a:cubicBezTo>
                  <a:cubicBezTo>
                    <a:pt x="1301" y="100"/>
                    <a:pt x="1301" y="136"/>
                    <a:pt x="1275" y="136"/>
                  </a:cubicBezTo>
                  <a:cubicBezTo>
                    <a:pt x="1249" y="136"/>
                    <a:pt x="1062" y="136"/>
                    <a:pt x="1062" y="136"/>
                  </a:cubicBezTo>
                  <a:cubicBezTo>
                    <a:pt x="1062" y="0"/>
                    <a:pt x="1062" y="0"/>
                    <a:pt x="1062" y="0"/>
                  </a:cubicBezTo>
                  <a:cubicBezTo>
                    <a:pt x="998" y="0"/>
                    <a:pt x="998" y="0"/>
                    <a:pt x="998" y="0"/>
                  </a:cubicBezTo>
                  <a:cubicBezTo>
                    <a:pt x="998" y="136"/>
                    <a:pt x="998" y="136"/>
                    <a:pt x="998" y="136"/>
                  </a:cubicBezTo>
                  <a:cubicBezTo>
                    <a:pt x="892" y="136"/>
                    <a:pt x="892" y="136"/>
                    <a:pt x="892" y="136"/>
                  </a:cubicBezTo>
                  <a:cubicBezTo>
                    <a:pt x="863" y="136"/>
                    <a:pt x="851" y="123"/>
                    <a:pt x="851" y="101"/>
                  </a:cubicBezTo>
                  <a:cubicBezTo>
                    <a:pt x="851" y="76"/>
                    <a:pt x="851" y="0"/>
                    <a:pt x="851" y="0"/>
                  </a:cubicBezTo>
                  <a:cubicBezTo>
                    <a:pt x="748" y="0"/>
                    <a:pt x="748" y="0"/>
                    <a:pt x="748" y="0"/>
                  </a:cubicBezTo>
                  <a:cubicBezTo>
                    <a:pt x="657" y="58"/>
                    <a:pt x="657" y="58"/>
                    <a:pt x="657" y="58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284" y="0"/>
                    <a:pt x="237" y="39"/>
                    <a:pt x="231" y="87"/>
                  </a:cubicBezTo>
                  <a:cubicBezTo>
                    <a:pt x="274" y="87"/>
                    <a:pt x="274" y="87"/>
                    <a:pt x="274" y="87"/>
                  </a:cubicBezTo>
                  <a:cubicBezTo>
                    <a:pt x="257" y="98"/>
                    <a:pt x="244" y="116"/>
                    <a:pt x="236" y="137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76" y="137"/>
                    <a:pt x="64" y="123"/>
                    <a:pt x="64" y="98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137"/>
                    <a:pt x="29" y="170"/>
                    <a:pt x="94" y="170"/>
                  </a:cubicBezTo>
                  <a:cubicBezTo>
                    <a:pt x="543" y="170"/>
                    <a:pt x="543" y="170"/>
                    <a:pt x="543" y="170"/>
                  </a:cubicBezTo>
                  <a:cubicBezTo>
                    <a:pt x="636" y="112"/>
                    <a:pt x="636" y="112"/>
                    <a:pt x="636" y="112"/>
                  </a:cubicBezTo>
                  <a:cubicBezTo>
                    <a:pt x="715" y="170"/>
                    <a:pt x="715" y="170"/>
                    <a:pt x="715" y="170"/>
                  </a:cubicBezTo>
                  <a:cubicBezTo>
                    <a:pt x="810" y="170"/>
                    <a:pt x="810" y="170"/>
                    <a:pt x="810" y="170"/>
                  </a:cubicBezTo>
                  <a:cubicBezTo>
                    <a:pt x="687" y="80"/>
                    <a:pt x="687" y="80"/>
                    <a:pt x="687" y="80"/>
                  </a:cubicBezTo>
                  <a:cubicBezTo>
                    <a:pt x="787" y="17"/>
                    <a:pt x="787" y="17"/>
                    <a:pt x="787" y="17"/>
                  </a:cubicBezTo>
                  <a:cubicBezTo>
                    <a:pt x="787" y="112"/>
                    <a:pt x="787" y="112"/>
                    <a:pt x="787" y="112"/>
                  </a:cubicBezTo>
                  <a:cubicBezTo>
                    <a:pt x="787" y="142"/>
                    <a:pt x="825" y="170"/>
                    <a:pt x="860" y="170"/>
                  </a:cubicBezTo>
                  <a:cubicBezTo>
                    <a:pt x="1309" y="170"/>
                    <a:pt x="1309" y="170"/>
                    <a:pt x="1309" y="170"/>
                  </a:cubicBezTo>
                  <a:cubicBezTo>
                    <a:pt x="1387" y="170"/>
                    <a:pt x="1387" y="67"/>
                    <a:pt x="1309" y="67"/>
                  </a:cubicBezTo>
                  <a:moveTo>
                    <a:pt x="532" y="137"/>
                  </a:moveTo>
                  <a:cubicBezTo>
                    <a:pt x="314" y="137"/>
                    <a:pt x="314" y="137"/>
                    <a:pt x="314" y="137"/>
                  </a:cubicBezTo>
                  <a:cubicBezTo>
                    <a:pt x="316" y="118"/>
                    <a:pt x="326" y="100"/>
                    <a:pt x="355" y="100"/>
                  </a:cubicBezTo>
                  <a:cubicBezTo>
                    <a:pt x="490" y="100"/>
                    <a:pt x="490" y="100"/>
                    <a:pt x="490" y="100"/>
                  </a:cubicBezTo>
                  <a:cubicBezTo>
                    <a:pt x="490" y="67"/>
                    <a:pt x="490" y="67"/>
                    <a:pt x="490" y="67"/>
                  </a:cubicBezTo>
                  <a:cubicBezTo>
                    <a:pt x="311" y="67"/>
                    <a:pt x="311" y="67"/>
                    <a:pt x="311" y="67"/>
                  </a:cubicBezTo>
                  <a:cubicBezTo>
                    <a:pt x="314" y="53"/>
                    <a:pt x="328" y="34"/>
                    <a:pt x="360" y="34"/>
                  </a:cubicBezTo>
                  <a:cubicBezTo>
                    <a:pt x="503" y="34"/>
                    <a:pt x="503" y="34"/>
                    <a:pt x="503" y="34"/>
                  </a:cubicBezTo>
                  <a:cubicBezTo>
                    <a:pt x="503" y="15"/>
                    <a:pt x="503" y="15"/>
                    <a:pt x="503" y="15"/>
                  </a:cubicBezTo>
                  <a:cubicBezTo>
                    <a:pt x="606" y="90"/>
                    <a:pt x="606" y="90"/>
                    <a:pt x="606" y="90"/>
                  </a:cubicBezTo>
                  <a:lnTo>
                    <a:pt x="532" y="1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99A1D4AB-624C-284B-82AC-44655A491A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44280" y="4629329"/>
            <a:ext cx="10799999" cy="40798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r>
              <a:rPr lang="en-NZ"/>
              <a:t>Department Name and Division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37368CFA-6578-CD42-B2F4-84E45716BC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941141" y="5890714"/>
            <a:ext cx="10799999" cy="407987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000" cap="all" baseline="0">
                <a:solidFill>
                  <a:schemeClr val="bg1"/>
                </a:solidFill>
              </a:defRPr>
            </a:lvl1pPr>
          </a:lstStyle>
          <a:p>
            <a:r>
              <a:rPr lang="en-NZ" altLang="ja-JP" err="1"/>
              <a:t>dd</a:t>
            </a:r>
            <a:r>
              <a:rPr lang="en-NZ" altLang="ja-JP"/>
              <a:t>/mm/</a:t>
            </a:r>
            <a:r>
              <a:rPr lang="en-NZ" altLang="ja-JP" err="1"/>
              <a:t>yy</a:t>
            </a:r>
            <a:endParaRPr lang="en-NZ" altLang="ja-JP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09E7130B-04AA-3145-BE41-D0A680C854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944280" y="5268199"/>
            <a:ext cx="10799999" cy="40798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r>
              <a:rPr lang="en-NZ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654750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ey Shap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7A33ACF-A007-454C-8F79-306A721DFE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A75FA55-2488-814A-ABF3-DCFC700444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944280" y="3367611"/>
            <a:ext cx="10799999" cy="1200329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Title of </a:t>
            </a:r>
            <a:br>
              <a:rPr lang="en-GB"/>
            </a:br>
            <a:r>
              <a:rPr lang="en-GB"/>
              <a:t>presentation</a:t>
            </a:r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2ECA344-F83F-264B-80FE-B92017E01C3A}"/>
              </a:ext>
            </a:extLst>
          </p:cNvPr>
          <p:cNvGrpSpPr/>
          <p:nvPr userDrawn="1"/>
        </p:nvGrpSpPr>
        <p:grpSpPr bwMode="gray">
          <a:xfrm>
            <a:off x="857251" y="1233488"/>
            <a:ext cx="2006600" cy="360362"/>
            <a:chOff x="857251" y="1233488"/>
            <a:chExt cx="2006600" cy="360362"/>
          </a:xfrm>
          <a:solidFill>
            <a:schemeClr val="bg1"/>
          </a:solidFill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805EA6D2-5215-D045-A3DC-C899E0370FE0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57251" y="1233488"/>
              <a:ext cx="490538" cy="360362"/>
            </a:xfrm>
            <a:custGeom>
              <a:avLst/>
              <a:gdLst>
                <a:gd name="T0" fmla="*/ 345 w 469"/>
                <a:gd name="T1" fmla="*/ 16 h 342"/>
                <a:gd name="T2" fmla="*/ 335 w 469"/>
                <a:gd name="T3" fmla="*/ 31 h 342"/>
                <a:gd name="T4" fmla="*/ 433 w 469"/>
                <a:gd name="T5" fmla="*/ 168 h 342"/>
                <a:gd name="T6" fmla="*/ 410 w 469"/>
                <a:gd name="T7" fmla="*/ 222 h 342"/>
                <a:gd name="T8" fmla="*/ 227 w 469"/>
                <a:gd name="T9" fmla="*/ 222 h 342"/>
                <a:gd name="T10" fmla="*/ 206 w 469"/>
                <a:gd name="T11" fmla="*/ 191 h 342"/>
                <a:gd name="T12" fmla="*/ 323 w 469"/>
                <a:gd name="T13" fmla="*/ 30 h 342"/>
                <a:gd name="T14" fmla="*/ 313 w 469"/>
                <a:gd name="T15" fmla="*/ 7 h 342"/>
                <a:gd name="T16" fmla="*/ 234 w 469"/>
                <a:gd name="T17" fmla="*/ 0 h 342"/>
                <a:gd name="T18" fmla="*/ 0 w 469"/>
                <a:gd name="T19" fmla="*/ 171 h 342"/>
                <a:gd name="T20" fmla="*/ 234 w 469"/>
                <a:gd name="T21" fmla="*/ 342 h 342"/>
                <a:gd name="T22" fmla="*/ 428 w 469"/>
                <a:gd name="T23" fmla="*/ 271 h 342"/>
                <a:gd name="T24" fmla="*/ 388 w 469"/>
                <a:gd name="T25" fmla="*/ 271 h 342"/>
                <a:gd name="T26" fmla="*/ 234 w 469"/>
                <a:gd name="T27" fmla="*/ 321 h 342"/>
                <a:gd name="T28" fmla="*/ 36 w 469"/>
                <a:gd name="T29" fmla="*/ 171 h 342"/>
                <a:gd name="T30" fmla="*/ 233 w 469"/>
                <a:gd name="T31" fmla="*/ 18 h 342"/>
                <a:gd name="T32" fmla="*/ 236 w 469"/>
                <a:gd name="T33" fmla="*/ 38 h 342"/>
                <a:gd name="T34" fmla="*/ 135 w 469"/>
                <a:gd name="T35" fmla="*/ 183 h 342"/>
                <a:gd name="T36" fmla="*/ 192 w 469"/>
                <a:gd name="T37" fmla="*/ 261 h 342"/>
                <a:gd name="T38" fmla="*/ 421 w 469"/>
                <a:gd name="T39" fmla="*/ 261 h 342"/>
                <a:gd name="T40" fmla="*/ 452 w 469"/>
                <a:gd name="T41" fmla="*/ 238 h 342"/>
                <a:gd name="T42" fmla="*/ 469 w 469"/>
                <a:gd name="T43" fmla="*/ 171 h 342"/>
                <a:gd name="T44" fmla="*/ 345 w 469"/>
                <a:gd name="T45" fmla="*/ 16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9" h="342">
                  <a:moveTo>
                    <a:pt x="345" y="16"/>
                  </a:moveTo>
                  <a:cubicBezTo>
                    <a:pt x="335" y="31"/>
                    <a:pt x="335" y="31"/>
                    <a:pt x="335" y="31"/>
                  </a:cubicBezTo>
                  <a:cubicBezTo>
                    <a:pt x="404" y="60"/>
                    <a:pt x="433" y="112"/>
                    <a:pt x="433" y="168"/>
                  </a:cubicBezTo>
                  <a:cubicBezTo>
                    <a:pt x="433" y="196"/>
                    <a:pt x="425" y="222"/>
                    <a:pt x="410" y="222"/>
                  </a:cubicBezTo>
                  <a:cubicBezTo>
                    <a:pt x="227" y="222"/>
                    <a:pt x="227" y="222"/>
                    <a:pt x="227" y="222"/>
                  </a:cubicBezTo>
                  <a:cubicBezTo>
                    <a:pt x="202" y="222"/>
                    <a:pt x="195" y="213"/>
                    <a:pt x="206" y="191"/>
                  </a:cubicBezTo>
                  <a:cubicBezTo>
                    <a:pt x="226" y="151"/>
                    <a:pt x="286" y="75"/>
                    <a:pt x="323" y="30"/>
                  </a:cubicBezTo>
                  <a:cubicBezTo>
                    <a:pt x="328" y="23"/>
                    <a:pt x="333" y="13"/>
                    <a:pt x="313" y="7"/>
                  </a:cubicBezTo>
                  <a:cubicBezTo>
                    <a:pt x="294" y="2"/>
                    <a:pt x="261" y="0"/>
                    <a:pt x="234" y="0"/>
                  </a:cubicBezTo>
                  <a:cubicBezTo>
                    <a:pt x="96" y="0"/>
                    <a:pt x="0" y="75"/>
                    <a:pt x="0" y="171"/>
                  </a:cubicBezTo>
                  <a:cubicBezTo>
                    <a:pt x="0" y="259"/>
                    <a:pt x="83" y="342"/>
                    <a:pt x="234" y="342"/>
                  </a:cubicBezTo>
                  <a:cubicBezTo>
                    <a:pt x="300" y="342"/>
                    <a:pt x="382" y="323"/>
                    <a:pt x="428" y="271"/>
                  </a:cubicBezTo>
                  <a:cubicBezTo>
                    <a:pt x="388" y="271"/>
                    <a:pt x="388" y="271"/>
                    <a:pt x="388" y="271"/>
                  </a:cubicBezTo>
                  <a:cubicBezTo>
                    <a:pt x="343" y="311"/>
                    <a:pt x="284" y="321"/>
                    <a:pt x="234" y="321"/>
                  </a:cubicBezTo>
                  <a:cubicBezTo>
                    <a:pt x="113" y="321"/>
                    <a:pt x="36" y="258"/>
                    <a:pt x="36" y="171"/>
                  </a:cubicBezTo>
                  <a:cubicBezTo>
                    <a:pt x="36" y="90"/>
                    <a:pt x="123" y="18"/>
                    <a:pt x="233" y="18"/>
                  </a:cubicBezTo>
                  <a:cubicBezTo>
                    <a:pt x="246" y="18"/>
                    <a:pt x="250" y="21"/>
                    <a:pt x="236" y="38"/>
                  </a:cubicBezTo>
                  <a:cubicBezTo>
                    <a:pt x="208" y="73"/>
                    <a:pt x="158" y="142"/>
                    <a:pt x="135" y="183"/>
                  </a:cubicBezTo>
                  <a:cubicBezTo>
                    <a:pt x="109" y="226"/>
                    <a:pt x="135" y="261"/>
                    <a:pt x="192" y="261"/>
                  </a:cubicBezTo>
                  <a:cubicBezTo>
                    <a:pt x="421" y="261"/>
                    <a:pt x="421" y="261"/>
                    <a:pt x="421" y="261"/>
                  </a:cubicBezTo>
                  <a:cubicBezTo>
                    <a:pt x="435" y="261"/>
                    <a:pt x="443" y="253"/>
                    <a:pt x="452" y="238"/>
                  </a:cubicBezTo>
                  <a:cubicBezTo>
                    <a:pt x="458" y="227"/>
                    <a:pt x="469" y="203"/>
                    <a:pt x="469" y="171"/>
                  </a:cubicBezTo>
                  <a:cubicBezTo>
                    <a:pt x="469" y="105"/>
                    <a:pt x="420" y="46"/>
                    <a:pt x="345" y="1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FE80BD05-4EF7-DA42-83C6-63FABFFE7447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1414463" y="1328738"/>
              <a:ext cx="1449388" cy="179387"/>
            </a:xfrm>
            <a:custGeom>
              <a:avLst/>
              <a:gdLst>
                <a:gd name="T0" fmla="*/ 1309 w 1387"/>
                <a:gd name="T1" fmla="*/ 67 h 170"/>
                <a:gd name="T2" fmla="*/ 1153 w 1387"/>
                <a:gd name="T3" fmla="*/ 67 h 170"/>
                <a:gd name="T4" fmla="*/ 1203 w 1387"/>
                <a:gd name="T5" fmla="*/ 34 h 170"/>
                <a:gd name="T6" fmla="*/ 1352 w 1387"/>
                <a:gd name="T7" fmla="*/ 34 h 170"/>
                <a:gd name="T8" fmla="*/ 1352 w 1387"/>
                <a:gd name="T9" fmla="*/ 0 h 170"/>
                <a:gd name="T10" fmla="*/ 1193 w 1387"/>
                <a:gd name="T11" fmla="*/ 0 h 170"/>
                <a:gd name="T12" fmla="*/ 1082 w 1387"/>
                <a:gd name="T13" fmla="*/ 100 h 170"/>
                <a:gd name="T14" fmla="*/ 1274 w 1387"/>
                <a:gd name="T15" fmla="*/ 100 h 170"/>
                <a:gd name="T16" fmla="*/ 1275 w 1387"/>
                <a:gd name="T17" fmla="*/ 136 h 170"/>
                <a:gd name="T18" fmla="*/ 1062 w 1387"/>
                <a:gd name="T19" fmla="*/ 136 h 170"/>
                <a:gd name="T20" fmla="*/ 1062 w 1387"/>
                <a:gd name="T21" fmla="*/ 0 h 170"/>
                <a:gd name="T22" fmla="*/ 998 w 1387"/>
                <a:gd name="T23" fmla="*/ 0 h 170"/>
                <a:gd name="T24" fmla="*/ 998 w 1387"/>
                <a:gd name="T25" fmla="*/ 136 h 170"/>
                <a:gd name="T26" fmla="*/ 892 w 1387"/>
                <a:gd name="T27" fmla="*/ 136 h 170"/>
                <a:gd name="T28" fmla="*/ 851 w 1387"/>
                <a:gd name="T29" fmla="*/ 101 h 170"/>
                <a:gd name="T30" fmla="*/ 851 w 1387"/>
                <a:gd name="T31" fmla="*/ 0 h 170"/>
                <a:gd name="T32" fmla="*/ 748 w 1387"/>
                <a:gd name="T33" fmla="*/ 0 h 170"/>
                <a:gd name="T34" fmla="*/ 657 w 1387"/>
                <a:gd name="T35" fmla="*/ 58 h 170"/>
                <a:gd name="T36" fmla="*/ 577 w 1387"/>
                <a:gd name="T37" fmla="*/ 0 h 170"/>
                <a:gd name="T38" fmla="*/ 350 w 1387"/>
                <a:gd name="T39" fmla="*/ 0 h 170"/>
                <a:gd name="T40" fmla="*/ 231 w 1387"/>
                <a:gd name="T41" fmla="*/ 87 h 170"/>
                <a:gd name="T42" fmla="*/ 274 w 1387"/>
                <a:gd name="T43" fmla="*/ 87 h 170"/>
                <a:gd name="T44" fmla="*/ 236 w 1387"/>
                <a:gd name="T45" fmla="*/ 137 h 170"/>
                <a:gd name="T46" fmla="*/ 102 w 1387"/>
                <a:gd name="T47" fmla="*/ 137 h 170"/>
                <a:gd name="T48" fmla="*/ 64 w 1387"/>
                <a:gd name="T49" fmla="*/ 98 h 170"/>
                <a:gd name="T50" fmla="*/ 64 w 1387"/>
                <a:gd name="T51" fmla="*/ 0 h 170"/>
                <a:gd name="T52" fmla="*/ 0 w 1387"/>
                <a:gd name="T53" fmla="*/ 0 h 170"/>
                <a:gd name="T54" fmla="*/ 0 w 1387"/>
                <a:gd name="T55" fmla="*/ 84 h 170"/>
                <a:gd name="T56" fmla="*/ 94 w 1387"/>
                <a:gd name="T57" fmla="*/ 170 h 170"/>
                <a:gd name="T58" fmla="*/ 543 w 1387"/>
                <a:gd name="T59" fmla="*/ 170 h 170"/>
                <a:gd name="T60" fmla="*/ 636 w 1387"/>
                <a:gd name="T61" fmla="*/ 112 h 170"/>
                <a:gd name="T62" fmla="*/ 715 w 1387"/>
                <a:gd name="T63" fmla="*/ 170 h 170"/>
                <a:gd name="T64" fmla="*/ 810 w 1387"/>
                <a:gd name="T65" fmla="*/ 170 h 170"/>
                <a:gd name="T66" fmla="*/ 687 w 1387"/>
                <a:gd name="T67" fmla="*/ 80 h 170"/>
                <a:gd name="T68" fmla="*/ 787 w 1387"/>
                <a:gd name="T69" fmla="*/ 17 h 170"/>
                <a:gd name="T70" fmla="*/ 787 w 1387"/>
                <a:gd name="T71" fmla="*/ 112 h 170"/>
                <a:gd name="T72" fmla="*/ 860 w 1387"/>
                <a:gd name="T73" fmla="*/ 170 h 170"/>
                <a:gd name="T74" fmla="*/ 1309 w 1387"/>
                <a:gd name="T75" fmla="*/ 170 h 170"/>
                <a:gd name="T76" fmla="*/ 1309 w 1387"/>
                <a:gd name="T77" fmla="*/ 67 h 170"/>
                <a:gd name="T78" fmla="*/ 532 w 1387"/>
                <a:gd name="T79" fmla="*/ 137 h 170"/>
                <a:gd name="T80" fmla="*/ 314 w 1387"/>
                <a:gd name="T81" fmla="*/ 137 h 170"/>
                <a:gd name="T82" fmla="*/ 355 w 1387"/>
                <a:gd name="T83" fmla="*/ 100 h 170"/>
                <a:gd name="T84" fmla="*/ 490 w 1387"/>
                <a:gd name="T85" fmla="*/ 100 h 170"/>
                <a:gd name="T86" fmla="*/ 490 w 1387"/>
                <a:gd name="T87" fmla="*/ 67 h 170"/>
                <a:gd name="T88" fmla="*/ 311 w 1387"/>
                <a:gd name="T89" fmla="*/ 67 h 170"/>
                <a:gd name="T90" fmla="*/ 360 w 1387"/>
                <a:gd name="T91" fmla="*/ 34 h 170"/>
                <a:gd name="T92" fmla="*/ 503 w 1387"/>
                <a:gd name="T93" fmla="*/ 34 h 170"/>
                <a:gd name="T94" fmla="*/ 503 w 1387"/>
                <a:gd name="T95" fmla="*/ 15 h 170"/>
                <a:gd name="T96" fmla="*/ 606 w 1387"/>
                <a:gd name="T97" fmla="*/ 90 h 170"/>
                <a:gd name="T98" fmla="*/ 532 w 1387"/>
                <a:gd name="T99" fmla="*/ 13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87" h="170">
                  <a:moveTo>
                    <a:pt x="1309" y="67"/>
                  </a:moveTo>
                  <a:cubicBezTo>
                    <a:pt x="1153" y="67"/>
                    <a:pt x="1153" y="67"/>
                    <a:pt x="1153" y="67"/>
                  </a:cubicBezTo>
                  <a:cubicBezTo>
                    <a:pt x="1158" y="47"/>
                    <a:pt x="1174" y="34"/>
                    <a:pt x="1203" y="34"/>
                  </a:cubicBezTo>
                  <a:cubicBezTo>
                    <a:pt x="1352" y="34"/>
                    <a:pt x="1352" y="34"/>
                    <a:pt x="1352" y="34"/>
                  </a:cubicBezTo>
                  <a:cubicBezTo>
                    <a:pt x="1352" y="0"/>
                    <a:pt x="1352" y="0"/>
                    <a:pt x="1352" y="0"/>
                  </a:cubicBezTo>
                  <a:cubicBezTo>
                    <a:pt x="1193" y="0"/>
                    <a:pt x="1193" y="0"/>
                    <a:pt x="1193" y="0"/>
                  </a:cubicBezTo>
                  <a:cubicBezTo>
                    <a:pt x="1103" y="0"/>
                    <a:pt x="1082" y="64"/>
                    <a:pt x="1082" y="100"/>
                  </a:cubicBezTo>
                  <a:cubicBezTo>
                    <a:pt x="1274" y="100"/>
                    <a:pt x="1274" y="100"/>
                    <a:pt x="1274" y="100"/>
                  </a:cubicBezTo>
                  <a:cubicBezTo>
                    <a:pt x="1301" y="100"/>
                    <a:pt x="1301" y="136"/>
                    <a:pt x="1275" y="136"/>
                  </a:cubicBezTo>
                  <a:cubicBezTo>
                    <a:pt x="1249" y="136"/>
                    <a:pt x="1062" y="136"/>
                    <a:pt x="1062" y="136"/>
                  </a:cubicBezTo>
                  <a:cubicBezTo>
                    <a:pt x="1062" y="0"/>
                    <a:pt x="1062" y="0"/>
                    <a:pt x="1062" y="0"/>
                  </a:cubicBezTo>
                  <a:cubicBezTo>
                    <a:pt x="998" y="0"/>
                    <a:pt x="998" y="0"/>
                    <a:pt x="998" y="0"/>
                  </a:cubicBezTo>
                  <a:cubicBezTo>
                    <a:pt x="998" y="136"/>
                    <a:pt x="998" y="136"/>
                    <a:pt x="998" y="136"/>
                  </a:cubicBezTo>
                  <a:cubicBezTo>
                    <a:pt x="892" y="136"/>
                    <a:pt x="892" y="136"/>
                    <a:pt x="892" y="136"/>
                  </a:cubicBezTo>
                  <a:cubicBezTo>
                    <a:pt x="863" y="136"/>
                    <a:pt x="851" y="123"/>
                    <a:pt x="851" y="101"/>
                  </a:cubicBezTo>
                  <a:cubicBezTo>
                    <a:pt x="851" y="76"/>
                    <a:pt x="851" y="0"/>
                    <a:pt x="851" y="0"/>
                  </a:cubicBezTo>
                  <a:cubicBezTo>
                    <a:pt x="748" y="0"/>
                    <a:pt x="748" y="0"/>
                    <a:pt x="748" y="0"/>
                  </a:cubicBezTo>
                  <a:cubicBezTo>
                    <a:pt x="657" y="58"/>
                    <a:pt x="657" y="58"/>
                    <a:pt x="657" y="58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284" y="0"/>
                    <a:pt x="237" y="39"/>
                    <a:pt x="231" y="87"/>
                  </a:cubicBezTo>
                  <a:cubicBezTo>
                    <a:pt x="274" y="87"/>
                    <a:pt x="274" y="87"/>
                    <a:pt x="274" y="87"/>
                  </a:cubicBezTo>
                  <a:cubicBezTo>
                    <a:pt x="257" y="98"/>
                    <a:pt x="244" y="116"/>
                    <a:pt x="236" y="137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76" y="137"/>
                    <a:pt x="64" y="123"/>
                    <a:pt x="64" y="98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137"/>
                    <a:pt x="29" y="170"/>
                    <a:pt x="94" y="170"/>
                  </a:cubicBezTo>
                  <a:cubicBezTo>
                    <a:pt x="543" y="170"/>
                    <a:pt x="543" y="170"/>
                    <a:pt x="543" y="170"/>
                  </a:cubicBezTo>
                  <a:cubicBezTo>
                    <a:pt x="636" y="112"/>
                    <a:pt x="636" y="112"/>
                    <a:pt x="636" y="112"/>
                  </a:cubicBezTo>
                  <a:cubicBezTo>
                    <a:pt x="715" y="170"/>
                    <a:pt x="715" y="170"/>
                    <a:pt x="715" y="170"/>
                  </a:cubicBezTo>
                  <a:cubicBezTo>
                    <a:pt x="810" y="170"/>
                    <a:pt x="810" y="170"/>
                    <a:pt x="810" y="170"/>
                  </a:cubicBezTo>
                  <a:cubicBezTo>
                    <a:pt x="687" y="80"/>
                    <a:pt x="687" y="80"/>
                    <a:pt x="687" y="80"/>
                  </a:cubicBezTo>
                  <a:cubicBezTo>
                    <a:pt x="787" y="17"/>
                    <a:pt x="787" y="17"/>
                    <a:pt x="787" y="17"/>
                  </a:cubicBezTo>
                  <a:cubicBezTo>
                    <a:pt x="787" y="112"/>
                    <a:pt x="787" y="112"/>
                    <a:pt x="787" y="112"/>
                  </a:cubicBezTo>
                  <a:cubicBezTo>
                    <a:pt x="787" y="142"/>
                    <a:pt x="825" y="170"/>
                    <a:pt x="860" y="170"/>
                  </a:cubicBezTo>
                  <a:cubicBezTo>
                    <a:pt x="1309" y="170"/>
                    <a:pt x="1309" y="170"/>
                    <a:pt x="1309" y="170"/>
                  </a:cubicBezTo>
                  <a:cubicBezTo>
                    <a:pt x="1387" y="170"/>
                    <a:pt x="1387" y="67"/>
                    <a:pt x="1309" y="67"/>
                  </a:cubicBezTo>
                  <a:moveTo>
                    <a:pt x="532" y="137"/>
                  </a:moveTo>
                  <a:cubicBezTo>
                    <a:pt x="314" y="137"/>
                    <a:pt x="314" y="137"/>
                    <a:pt x="314" y="137"/>
                  </a:cubicBezTo>
                  <a:cubicBezTo>
                    <a:pt x="316" y="118"/>
                    <a:pt x="326" y="100"/>
                    <a:pt x="355" y="100"/>
                  </a:cubicBezTo>
                  <a:cubicBezTo>
                    <a:pt x="490" y="100"/>
                    <a:pt x="490" y="100"/>
                    <a:pt x="490" y="100"/>
                  </a:cubicBezTo>
                  <a:cubicBezTo>
                    <a:pt x="490" y="67"/>
                    <a:pt x="490" y="67"/>
                    <a:pt x="490" y="67"/>
                  </a:cubicBezTo>
                  <a:cubicBezTo>
                    <a:pt x="311" y="67"/>
                    <a:pt x="311" y="67"/>
                    <a:pt x="311" y="67"/>
                  </a:cubicBezTo>
                  <a:cubicBezTo>
                    <a:pt x="314" y="53"/>
                    <a:pt x="328" y="34"/>
                    <a:pt x="360" y="34"/>
                  </a:cubicBezTo>
                  <a:cubicBezTo>
                    <a:pt x="503" y="34"/>
                    <a:pt x="503" y="34"/>
                    <a:pt x="503" y="34"/>
                  </a:cubicBezTo>
                  <a:cubicBezTo>
                    <a:pt x="503" y="15"/>
                    <a:pt x="503" y="15"/>
                    <a:pt x="503" y="15"/>
                  </a:cubicBezTo>
                  <a:cubicBezTo>
                    <a:pt x="606" y="90"/>
                    <a:pt x="606" y="90"/>
                    <a:pt x="606" y="90"/>
                  </a:cubicBezTo>
                  <a:lnTo>
                    <a:pt x="532" y="1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99A1D4AB-624C-284B-82AC-44655A491A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44280" y="4783964"/>
            <a:ext cx="10799999" cy="40798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r>
              <a:rPr lang="en-NZ"/>
              <a:t>Department Name and Division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37368CFA-6578-CD42-B2F4-84E45716BC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941141" y="6045349"/>
            <a:ext cx="10799999" cy="407987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000" cap="all" baseline="0">
                <a:solidFill>
                  <a:schemeClr val="bg1"/>
                </a:solidFill>
              </a:defRPr>
            </a:lvl1pPr>
          </a:lstStyle>
          <a:p>
            <a:r>
              <a:rPr lang="en-NZ" altLang="ja-JP" err="1"/>
              <a:t>dd</a:t>
            </a:r>
            <a:r>
              <a:rPr lang="en-NZ" altLang="ja-JP"/>
              <a:t>/mm/</a:t>
            </a:r>
            <a:r>
              <a:rPr lang="en-NZ" altLang="ja-JP" err="1"/>
              <a:t>yy</a:t>
            </a:r>
            <a:endParaRPr lang="en-NZ" altLang="ja-JP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09E7130B-04AA-3145-BE41-D0A680C854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944280" y="5422834"/>
            <a:ext cx="10799999" cy="40798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r>
              <a:rPr lang="en-NZ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8680491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Grey Shap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7A33ACF-A007-454C-8F79-306A721DFE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A75FA55-2488-814A-ABF3-DCFC700444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944280" y="3284984"/>
            <a:ext cx="10799999" cy="1200329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Title of </a:t>
            </a:r>
            <a:br>
              <a:rPr lang="en-GB"/>
            </a:br>
            <a:r>
              <a:rPr lang="en-GB"/>
              <a:t>presentation</a:t>
            </a:r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2ECA344-F83F-264B-80FE-B92017E01C3A}"/>
              </a:ext>
            </a:extLst>
          </p:cNvPr>
          <p:cNvGrpSpPr/>
          <p:nvPr userDrawn="1"/>
        </p:nvGrpSpPr>
        <p:grpSpPr bwMode="gray">
          <a:xfrm>
            <a:off x="857251" y="548680"/>
            <a:ext cx="2006600" cy="360362"/>
            <a:chOff x="857251" y="1233488"/>
            <a:chExt cx="2006600" cy="360362"/>
          </a:xfrm>
          <a:solidFill>
            <a:schemeClr val="bg1"/>
          </a:solidFill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805EA6D2-5215-D045-A3DC-C899E0370FE0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57251" y="1233488"/>
              <a:ext cx="490538" cy="360362"/>
            </a:xfrm>
            <a:custGeom>
              <a:avLst/>
              <a:gdLst>
                <a:gd name="T0" fmla="*/ 345 w 469"/>
                <a:gd name="T1" fmla="*/ 16 h 342"/>
                <a:gd name="T2" fmla="*/ 335 w 469"/>
                <a:gd name="T3" fmla="*/ 31 h 342"/>
                <a:gd name="T4" fmla="*/ 433 w 469"/>
                <a:gd name="T5" fmla="*/ 168 h 342"/>
                <a:gd name="T6" fmla="*/ 410 w 469"/>
                <a:gd name="T7" fmla="*/ 222 h 342"/>
                <a:gd name="T8" fmla="*/ 227 w 469"/>
                <a:gd name="T9" fmla="*/ 222 h 342"/>
                <a:gd name="T10" fmla="*/ 206 w 469"/>
                <a:gd name="T11" fmla="*/ 191 h 342"/>
                <a:gd name="T12" fmla="*/ 323 w 469"/>
                <a:gd name="T13" fmla="*/ 30 h 342"/>
                <a:gd name="T14" fmla="*/ 313 w 469"/>
                <a:gd name="T15" fmla="*/ 7 h 342"/>
                <a:gd name="T16" fmla="*/ 234 w 469"/>
                <a:gd name="T17" fmla="*/ 0 h 342"/>
                <a:gd name="T18" fmla="*/ 0 w 469"/>
                <a:gd name="T19" fmla="*/ 171 h 342"/>
                <a:gd name="T20" fmla="*/ 234 w 469"/>
                <a:gd name="T21" fmla="*/ 342 h 342"/>
                <a:gd name="T22" fmla="*/ 428 w 469"/>
                <a:gd name="T23" fmla="*/ 271 h 342"/>
                <a:gd name="T24" fmla="*/ 388 w 469"/>
                <a:gd name="T25" fmla="*/ 271 h 342"/>
                <a:gd name="T26" fmla="*/ 234 w 469"/>
                <a:gd name="T27" fmla="*/ 321 h 342"/>
                <a:gd name="T28" fmla="*/ 36 w 469"/>
                <a:gd name="T29" fmla="*/ 171 h 342"/>
                <a:gd name="T30" fmla="*/ 233 w 469"/>
                <a:gd name="T31" fmla="*/ 18 h 342"/>
                <a:gd name="T32" fmla="*/ 236 w 469"/>
                <a:gd name="T33" fmla="*/ 38 h 342"/>
                <a:gd name="T34" fmla="*/ 135 w 469"/>
                <a:gd name="T35" fmla="*/ 183 h 342"/>
                <a:gd name="T36" fmla="*/ 192 w 469"/>
                <a:gd name="T37" fmla="*/ 261 h 342"/>
                <a:gd name="T38" fmla="*/ 421 w 469"/>
                <a:gd name="T39" fmla="*/ 261 h 342"/>
                <a:gd name="T40" fmla="*/ 452 w 469"/>
                <a:gd name="T41" fmla="*/ 238 h 342"/>
                <a:gd name="T42" fmla="*/ 469 w 469"/>
                <a:gd name="T43" fmla="*/ 171 h 342"/>
                <a:gd name="T44" fmla="*/ 345 w 469"/>
                <a:gd name="T45" fmla="*/ 16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9" h="342">
                  <a:moveTo>
                    <a:pt x="345" y="16"/>
                  </a:moveTo>
                  <a:cubicBezTo>
                    <a:pt x="335" y="31"/>
                    <a:pt x="335" y="31"/>
                    <a:pt x="335" y="31"/>
                  </a:cubicBezTo>
                  <a:cubicBezTo>
                    <a:pt x="404" y="60"/>
                    <a:pt x="433" y="112"/>
                    <a:pt x="433" y="168"/>
                  </a:cubicBezTo>
                  <a:cubicBezTo>
                    <a:pt x="433" y="196"/>
                    <a:pt x="425" y="222"/>
                    <a:pt x="410" y="222"/>
                  </a:cubicBezTo>
                  <a:cubicBezTo>
                    <a:pt x="227" y="222"/>
                    <a:pt x="227" y="222"/>
                    <a:pt x="227" y="222"/>
                  </a:cubicBezTo>
                  <a:cubicBezTo>
                    <a:pt x="202" y="222"/>
                    <a:pt x="195" y="213"/>
                    <a:pt x="206" y="191"/>
                  </a:cubicBezTo>
                  <a:cubicBezTo>
                    <a:pt x="226" y="151"/>
                    <a:pt x="286" y="75"/>
                    <a:pt x="323" y="30"/>
                  </a:cubicBezTo>
                  <a:cubicBezTo>
                    <a:pt x="328" y="23"/>
                    <a:pt x="333" y="13"/>
                    <a:pt x="313" y="7"/>
                  </a:cubicBezTo>
                  <a:cubicBezTo>
                    <a:pt x="294" y="2"/>
                    <a:pt x="261" y="0"/>
                    <a:pt x="234" y="0"/>
                  </a:cubicBezTo>
                  <a:cubicBezTo>
                    <a:pt x="96" y="0"/>
                    <a:pt x="0" y="75"/>
                    <a:pt x="0" y="171"/>
                  </a:cubicBezTo>
                  <a:cubicBezTo>
                    <a:pt x="0" y="259"/>
                    <a:pt x="83" y="342"/>
                    <a:pt x="234" y="342"/>
                  </a:cubicBezTo>
                  <a:cubicBezTo>
                    <a:pt x="300" y="342"/>
                    <a:pt x="382" y="323"/>
                    <a:pt x="428" y="271"/>
                  </a:cubicBezTo>
                  <a:cubicBezTo>
                    <a:pt x="388" y="271"/>
                    <a:pt x="388" y="271"/>
                    <a:pt x="388" y="271"/>
                  </a:cubicBezTo>
                  <a:cubicBezTo>
                    <a:pt x="343" y="311"/>
                    <a:pt x="284" y="321"/>
                    <a:pt x="234" y="321"/>
                  </a:cubicBezTo>
                  <a:cubicBezTo>
                    <a:pt x="113" y="321"/>
                    <a:pt x="36" y="258"/>
                    <a:pt x="36" y="171"/>
                  </a:cubicBezTo>
                  <a:cubicBezTo>
                    <a:pt x="36" y="90"/>
                    <a:pt x="123" y="18"/>
                    <a:pt x="233" y="18"/>
                  </a:cubicBezTo>
                  <a:cubicBezTo>
                    <a:pt x="246" y="18"/>
                    <a:pt x="250" y="21"/>
                    <a:pt x="236" y="38"/>
                  </a:cubicBezTo>
                  <a:cubicBezTo>
                    <a:pt x="208" y="73"/>
                    <a:pt x="158" y="142"/>
                    <a:pt x="135" y="183"/>
                  </a:cubicBezTo>
                  <a:cubicBezTo>
                    <a:pt x="109" y="226"/>
                    <a:pt x="135" y="261"/>
                    <a:pt x="192" y="261"/>
                  </a:cubicBezTo>
                  <a:cubicBezTo>
                    <a:pt x="421" y="261"/>
                    <a:pt x="421" y="261"/>
                    <a:pt x="421" y="261"/>
                  </a:cubicBezTo>
                  <a:cubicBezTo>
                    <a:pt x="435" y="261"/>
                    <a:pt x="443" y="253"/>
                    <a:pt x="452" y="238"/>
                  </a:cubicBezTo>
                  <a:cubicBezTo>
                    <a:pt x="458" y="227"/>
                    <a:pt x="469" y="203"/>
                    <a:pt x="469" y="171"/>
                  </a:cubicBezTo>
                  <a:cubicBezTo>
                    <a:pt x="469" y="105"/>
                    <a:pt x="420" y="46"/>
                    <a:pt x="345" y="1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FE80BD05-4EF7-DA42-83C6-63FABFFE7447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1414463" y="1328738"/>
              <a:ext cx="1449388" cy="179387"/>
            </a:xfrm>
            <a:custGeom>
              <a:avLst/>
              <a:gdLst>
                <a:gd name="T0" fmla="*/ 1309 w 1387"/>
                <a:gd name="T1" fmla="*/ 67 h 170"/>
                <a:gd name="T2" fmla="*/ 1153 w 1387"/>
                <a:gd name="T3" fmla="*/ 67 h 170"/>
                <a:gd name="T4" fmla="*/ 1203 w 1387"/>
                <a:gd name="T5" fmla="*/ 34 h 170"/>
                <a:gd name="T6" fmla="*/ 1352 w 1387"/>
                <a:gd name="T7" fmla="*/ 34 h 170"/>
                <a:gd name="T8" fmla="*/ 1352 w 1387"/>
                <a:gd name="T9" fmla="*/ 0 h 170"/>
                <a:gd name="T10" fmla="*/ 1193 w 1387"/>
                <a:gd name="T11" fmla="*/ 0 h 170"/>
                <a:gd name="T12" fmla="*/ 1082 w 1387"/>
                <a:gd name="T13" fmla="*/ 100 h 170"/>
                <a:gd name="T14" fmla="*/ 1274 w 1387"/>
                <a:gd name="T15" fmla="*/ 100 h 170"/>
                <a:gd name="T16" fmla="*/ 1275 w 1387"/>
                <a:gd name="T17" fmla="*/ 136 h 170"/>
                <a:gd name="T18" fmla="*/ 1062 w 1387"/>
                <a:gd name="T19" fmla="*/ 136 h 170"/>
                <a:gd name="T20" fmla="*/ 1062 w 1387"/>
                <a:gd name="T21" fmla="*/ 0 h 170"/>
                <a:gd name="T22" fmla="*/ 998 w 1387"/>
                <a:gd name="T23" fmla="*/ 0 h 170"/>
                <a:gd name="T24" fmla="*/ 998 w 1387"/>
                <a:gd name="T25" fmla="*/ 136 h 170"/>
                <a:gd name="T26" fmla="*/ 892 w 1387"/>
                <a:gd name="T27" fmla="*/ 136 h 170"/>
                <a:gd name="T28" fmla="*/ 851 w 1387"/>
                <a:gd name="T29" fmla="*/ 101 h 170"/>
                <a:gd name="T30" fmla="*/ 851 w 1387"/>
                <a:gd name="T31" fmla="*/ 0 h 170"/>
                <a:gd name="T32" fmla="*/ 748 w 1387"/>
                <a:gd name="T33" fmla="*/ 0 h 170"/>
                <a:gd name="T34" fmla="*/ 657 w 1387"/>
                <a:gd name="T35" fmla="*/ 58 h 170"/>
                <a:gd name="T36" fmla="*/ 577 w 1387"/>
                <a:gd name="T37" fmla="*/ 0 h 170"/>
                <a:gd name="T38" fmla="*/ 350 w 1387"/>
                <a:gd name="T39" fmla="*/ 0 h 170"/>
                <a:gd name="T40" fmla="*/ 231 w 1387"/>
                <a:gd name="T41" fmla="*/ 87 h 170"/>
                <a:gd name="T42" fmla="*/ 274 w 1387"/>
                <a:gd name="T43" fmla="*/ 87 h 170"/>
                <a:gd name="T44" fmla="*/ 236 w 1387"/>
                <a:gd name="T45" fmla="*/ 137 h 170"/>
                <a:gd name="T46" fmla="*/ 102 w 1387"/>
                <a:gd name="T47" fmla="*/ 137 h 170"/>
                <a:gd name="T48" fmla="*/ 64 w 1387"/>
                <a:gd name="T49" fmla="*/ 98 h 170"/>
                <a:gd name="T50" fmla="*/ 64 w 1387"/>
                <a:gd name="T51" fmla="*/ 0 h 170"/>
                <a:gd name="T52" fmla="*/ 0 w 1387"/>
                <a:gd name="T53" fmla="*/ 0 h 170"/>
                <a:gd name="T54" fmla="*/ 0 w 1387"/>
                <a:gd name="T55" fmla="*/ 84 h 170"/>
                <a:gd name="T56" fmla="*/ 94 w 1387"/>
                <a:gd name="T57" fmla="*/ 170 h 170"/>
                <a:gd name="T58" fmla="*/ 543 w 1387"/>
                <a:gd name="T59" fmla="*/ 170 h 170"/>
                <a:gd name="T60" fmla="*/ 636 w 1387"/>
                <a:gd name="T61" fmla="*/ 112 h 170"/>
                <a:gd name="T62" fmla="*/ 715 w 1387"/>
                <a:gd name="T63" fmla="*/ 170 h 170"/>
                <a:gd name="T64" fmla="*/ 810 w 1387"/>
                <a:gd name="T65" fmla="*/ 170 h 170"/>
                <a:gd name="T66" fmla="*/ 687 w 1387"/>
                <a:gd name="T67" fmla="*/ 80 h 170"/>
                <a:gd name="T68" fmla="*/ 787 w 1387"/>
                <a:gd name="T69" fmla="*/ 17 h 170"/>
                <a:gd name="T70" fmla="*/ 787 w 1387"/>
                <a:gd name="T71" fmla="*/ 112 h 170"/>
                <a:gd name="T72" fmla="*/ 860 w 1387"/>
                <a:gd name="T73" fmla="*/ 170 h 170"/>
                <a:gd name="T74" fmla="*/ 1309 w 1387"/>
                <a:gd name="T75" fmla="*/ 170 h 170"/>
                <a:gd name="T76" fmla="*/ 1309 w 1387"/>
                <a:gd name="T77" fmla="*/ 67 h 170"/>
                <a:gd name="T78" fmla="*/ 532 w 1387"/>
                <a:gd name="T79" fmla="*/ 137 h 170"/>
                <a:gd name="T80" fmla="*/ 314 w 1387"/>
                <a:gd name="T81" fmla="*/ 137 h 170"/>
                <a:gd name="T82" fmla="*/ 355 w 1387"/>
                <a:gd name="T83" fmla="*/ 100 h 170"/>
                <a:gd name="T84" fmla="*/ 490 w 1387"/>
                <a:gd name="T85" fmla="*/ 100 h 170"/>
                <a:gd name="T86" fmla="*/ 490 w 1387"/>
                <a:gd name="T87" fmla="*/ 67 h 170"/>
                <a:gd name="T88" fmla="*/ 311 w 1387"/>
                <a:gd name="T89" fmla="*/ 67 h 170"/>
                <a:gd name="T90" fmla="*/ 360 w 1387"/>
                <a:gd name="T91" fmla="*/ 34 h 170"/>
                <a:gd name="T92" fmla="*/ 503 w 1387"/>
                <a:gd name="T93" fmla="*/ 34 h 170"/>
                <a:gd name="T94" fmla="*/ 503 w 1387"/>
                <a:gd name="T95" fmla="*/ 15 h 170"/>
                <a:gd name="T96" fmla="*/ 606 w 1387"/>
                <a:gd name="T97" fmla="*/ 90 h 170"/>
                <a:gd name="T98" fmla="*/ 532 w 1387"/>
                <a:gd name="T99" fmla="*/ 13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87" h="170">
                  <a:moveTo>
                    <a:pt x="1309" y="67"/>
                  </a:moveTo>
                  <a:cubicBezTo>
                    <a:pt x="1153" y="67"/>
                    <a:pt x="1153" y="67"/>
                    <a:pt x="1153" y="67"/>
                  </a:cubicBezTo>
                  <a:cubicBezTo>
                    <a:pt x="1158" y="47"/>
                    <a:pt x="1174" y="34"/>
                    <a:pt x="1203" y="34"/>
                  </a:cubicBezTo>
                  <a:cubicBezTo>
                    <a:pt x="1352" y="34"/>
                    <a:pt x="1352" y="34"/>
                    <a:pt x="1352" y="34"/>
                  </a:cubicBezTo>
                  <a:cubicBezTo>
                    <a:pt x="1352" y="0"/>
                    <a:pt x="1352" y="0"/>
                    <a:pt x="1352" y="0"/>
                  </a:cubicBezTo>
                  <a:cubicBezTo>
                    <a:pt x="1193" y="0"/>
                    <a:pt x="1193" y="0"/>
                    <a:pt x="1193" y="0"/>
                  </a:cubicBezTo>
                  <a:cubicBezTo>
                    <a:pt x="1103" y="0"/>
                    <a:pt x="1082" y="64"/>
                    <a:pt x="1082" y="100"/>
                  </a:cubicBezTo>
                  <a:cubicBezTo>
                    <a:pt x="1274" y="100"/>
                    <a:pt x="1274" y="100"/>
                    <a:pt x="1274" y="100"/>
                  </a:cubicBezTo>
                  <a:cubicBezTo>
                    <a:pt x="1301" y="100"/>
                    <a:pt x="1301" y="136"/>
                    <a:pt x="1275" y="136"/>
                  </a:cubicBezTo>
                  <a:cubicBezTo>
                    <a:pt x="1249" y="136"/>
                    <a:pt x="1062" y="136"/>
                    <a:pt x="1062" y="136"/>
                  </a:cubicBezTo>
                  <a:cubicBezTo>
                    <a:pt x="1062" y="0"/>
                    <a:pt x="1062" y="0"/>
                    <a:pt x="1062" y="0"/>
                  </a:cubicBezTo>
                  <a:cubicBezTo>
                    <a:pt x="998" y="0"/>
                    <a:pt x="998" y="0"/>
                    <a:pt x="998" y="0"/>
                  </a:cubicBezTo>
                  <a:cubicBezTo>
                    <a:pt x="998" y="136"/>
                    <a:pt x="998" y="136"/>
                    <a:pt x="998" y="136"/>
                  </a:cubicBezTo>
                  <a:cubicBezTo>
                    <a:pt x="892" y="136"/>
                    <a:pt x="892" y="136"/>
                    <a:pt x="892" y="136"/>
                  </a:cubicBezTo>
                  <a:cubicBezTo>
                    <a:pt x="863" y="136"/>
                    <a:pt x="851" y="123"/>
                    <a:pt x="851" y="101"/>
                  </a:cubicBezTo>
                  <a:cubicBezTo>
                    <a:pt x="851" y="76"/>
                    <a:pt x="851" y="0"/>
                    <a:pt x="851" y="0"/>
                  </a:cubicBezTo>
                  <a:cubicBezTo>
                    <a:pt x="748" y="0"/>
                    <a:pt x="748" y="0"/>
                    <a:pt x="748" y="0"/>
                  </a:cubicBezTo>
                  <a:cubicBezTo>
                    <a:pt x="657" y="58"/>
                    <a:pt x="657" y="58"/>
                    <a:pt x="657" y="58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284" y="0"/>
                    <a:pt x="237" y="39"/>
                    <a:pt x="231" y="87"/>
                  </a:cubicBezTo>
                  <a:cubicBezTo>
                    <a:pt x="274" y="87"/>
                    <a:pt x="274" y="87"/>
                    <a:pt x="274" y="87"/>
                  </a:cubicBezTo>
                  <a:cubicBezTo>
                    <a:pt x="257" y="98"/>
                    <a:pt x="244" y="116"/>
                    <a:pt x="236" y="137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76" y="137"/>
                    <a:pt x="64" y="123"/>
                    <a:pt x="64" y="98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137"/>
                    <a:pt x="29" y="170"/>
                    <a:pt x="94" y="170"/>
                  </a:cubicBezTo>
                  <a:cubicBezTo>
                    <a:pt x="543" y="170"/>
                    <a:pt x="543" y="170"/>
                    <a:pt x="543" y="170"/>
                  </a:cubicBezTo>
                  <a:cubicBezTo>
                    <a:pt x="636" y="112"/>
                    <a:pt x="636" y="112"/>
                    <a:pt x="636" y="112"/>
                  </a:cubicBezTo>
                  <a:cubicBezTo>
                    <a:pt x="715" y="170"/>
                    <a:pt x="715" y="170"/>
                    <a:pt x="715" y="170"/>
                  </a:cubicBezTo>
                  <a:cubicBezTo>
                    <a:pt x="810" y="170"/>
                    <a:pt x="810" y="170"/>
                    <a:pt x="810" y="170"/>
                  </a:cubicBezTo>
                  <a:cubicBezTo>
                    <a:pt x="687" y="80"/>
                    <a:pt x="687" y="80"/>
                    <a:pt x="687" y="80"/>
                  </a:cubicBezTo>
                  <a:cubicBezTo>
                    <a:pt x="787" y="17"/>
                    <a:pt x="787" y="17"/>
                    <a:pt x="787" y="17"/>
                  </a:cubicBezTo>
                  <a:cubicBezTo>
                    <a:pt x="787" y="112"/>
                    <a:pt x="787" y="112"/>
                    <a:pt x="787" y="112"/>
                  </a:cubicBezTo>
                  <a:cubicBezTo>
                    <a:pt x="787" y="142"/>
                    <a:pt x="825" y="170"/>
                    <a:pt x="860" y="170"/>
                  </a:cubicBezTo>
                  <a:cubicBezTo>
                    <a:pt x="1309" y="170"/>
                    <a:pt x="1309" y="170"/>
                    <a:pt x="1309" y="170"/>
                  </a:cubicBezTo>
                  <a:cubicBezTo>
                    <a:pt x="1387" y="170"/>
                    <a:pt x="1387" y="67"/>
                    <a:pt x="1309" y="67"/>
                  </a:cubicBezTo>
                  <a:moveTo>
                    <a:pt x="532" y="137"/>
                  </a:moveTo>
                  <a:cubicBezTo>
                    <a:pt x="314" y="137"/>
                    <a:pt x="314" y="137"/>
                    <a:pt x="314" y="137"/>
                  </a:cubicBezTo>
                  <a:cubicBezTo>
                    <a:pt x="316" y="118"/>
                    <a:pt x="326" y="100"/>
                    <a:pt x="355" y="100"/>
                  </a:cubicBezTo>
                  <a:cubicBezTo>
                    <a:pt x="490" y="100"/>
                    <a:pt x="490" y="100"/>
                    <a:pt x="490" y="100"/>
                  </a:cubicBezTo>
                  <a:cubicBezTo>
                    <a:pt x="490" y="67"/>
                    <a:pt x="490" y="67"/>
                    <a:pt x="490" y="67"/>
                  </a:cubicBezTo>
                  <a:cubicBezTo>
                    <a:pt x="311" y="67"/>
                    <a:pt x="311" y="67"/>
                    <a:pt x="311" y="67"/>
                  </a:cubicBezTo>
                  <a:cubicBezTo>
                    <a:pt x="314" y="53"/>
                    <a:pt x="328" y="34"/>
                    <a:pt x="360" y="34"/>
                  </a:cubicBezTo>
                  <a:cubicBezTo>
                    <a:pt x="503" y="34"/>
                    <a:pt x="503" y="34"/>
                    <a:pt x="503" y="34"/>
                  </a:cubicBezTo>
                  <a:cubicBezTo>
                    <a:pt x="503" y="15"/>
                    <a:pt x="503" y="15"/>
                    <a:pt x="503" y="15"/>
                  </a:cubicBezTo>
                  <a:cubicBezTo>
                    <a:pt x="606" y="90"/>
                    <a:pt x="606" y="90"/>
                    <a:pt x="606" y="90"/>
                  </a:cubicBezTo>
                  <a:lnTo>
                    <a:pt x="532" y="1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99A1D4AB-624C-284B-82AC-44655A491A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44280" y="4653136"/>
            <a:ext cx="10799999" cy="40798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r>
              <a:rPr lang="en-NZ"/>
              <a:t>Department Name and Division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37368CFA-6578-CD42-B2F4-84E45716BC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941141" y="5877272"/>
            <a:ext cx="10799999" cy="407987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000" cap="all" baseline="0">
                <a:solidFill>
                  <a:schemeClr val="bg1"/>
                </a:solidFill>
              </a:defRPr>
            </a:lvl1pPr>
          </a:lstStyle>
          <a:p>
            <a:r>
              <a:rPr lang="en-NZ" altLang="ja-JP" err="1"/>
              <a:t>dd</a:t>
            </a:r>
            <a:r>
              <a:rPr lang="en-NZ" altLang="ja-JP"/>
              <a:t>/mm/</a:t>
            </a:r>
            <a:r>
              <a:rPr lang="en-NZ" altLang="ja-JP" err="1"/>
              <a:t>yy</a:t>
            </a:r>
            <a:endParaRPr lang="en-NZ" altLang="ja-JP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09E7130B-04AA-3145-BE41-D0A680C854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944280" y="5301208"/>
            <a:ext cx="10799999" cy="40798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r>
              <a:rPr lang="en-NZ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6708607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Grey Shap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7A33ACF-A007-454C-8F79-306A721DFE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A75FA55-2488-814A-ABF3-DCFC700444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944280" y="3284984"/>
            <a:ext cx="10799999" cy="1200329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Title of </a:t>
            </a:r>
            <a:br>
              <a:rPr lang="en-GB"/>
            </a:br>
            <a:r>
              <a:rPr lang="en-GB"/>
              <a:t>presentation</a:t>
            </a:r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2ECA344-F83F-264B-80FE-B92017E01C3A}"/>
              </a:ext>
            </a:extLst>
          </p:cNvPr>
          <p:cNvGrpSpPr/>
          <p:nvPr userDrawn="1"/>
        </p:nvGrpSpPr>
        <p:grpSpPr bwMode="gray">
          <a:xfrm>
            <a:off x="857251" y="548680"/>
            <a:ext cx="2006600" cy="360362"/>
            <a:chOff x="857251" y="1233488"/>
            <a:chExt cx="2006600" cy="360362"/>
          </a:xfrm>
          <a:solidFill>
            <a:schemeClr val="bg1"/>
          </a:solidFill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805EA6D2-5215-D045-A3DC-C899E0370FE0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57251" y="1233488"/>
              <a:ext cx="490538" cy="360362"/>
            </a:xfrm>
            <a:custGeom>
              <a:avLst/>
              <a:gdLst>
                <a:gd name="T0" fmla="*/ 345 w 469"/>
                <a:gd name="T1" fmla="*/ 16 h 342"/>
                <a:gd name="T2" fmla="*/ 335 w 469"/>
                <a:gd name="T3" fmla="*/ 31 h 342"/>
                <a:gd name="T4" fmla="*/ 433 w 469"/>
                <a:gd name="T5" fmla="*/ 168 h 342"/>
                <a:gd name="T6" fmla="*/ 410 w 469"/>
                <a:gd name="T7" fmla="*/ 222 h 342"/>
                <a:gd name="T8" fmla="*/ 227 w 469"/>
                <a:gd name="T9" fmla="*/ 222 h 342"/>
                <a:gd name="T10" fmla="*/ 206 w 469"/>
                <a:gd name="T11" fmla="*/ 191 h 342"/>
                <a:gd name="T12" fmla="*/ 323 w 469"/>
                <a:gd name="T13" fmla="*/ 30 h 342"/>
                <a:gd name="T14" fmla="*/ 313 w 469"/>
                <a:gd name="T15" fmla="*/ 7 h 342"/>
                <a:gd name="T16" fmla="*/ 234 w 469"/>
                <a:gd name="T17" fmla="*/ 0 h 342"/>
                <a:gd name="T18" fmla="*/ 0 w 469"/>
                <a:gd name="T19" fmla="*/ 171 h 342"/>
                <a:gd name="T20" fmla="*/ 234 w 469"/>
                <a:gd name="T21" fmla="*/ 342 h 342"/>
                <a:gd name="T22" fmla="*/ 428 w 469"/>
                <a:gd name="T23" fmla="*/ 271 h 342"/>
                <a:gd name="T24" fmla="*/ 388 w 469"/>
                <a:gd name="T25" fmla="*/ 271 h 342"/>
                <a:gd name="T26" fmla="*/ 234 w 469"/>
                <a:gd name="T27" fmla="*/ 321 h 342"/>
                <a:gd name="T28" fmla="*/ 36 w 469"/>
                <a:gd name="T29" fmla="*/ 171 h 342"/>
                <a:gd name="T30" fmla="*/ 233 w 469"/>
                <a:gd name="T31" fmla="*/ 18 h 342"/>
                <a:gd name="T32" fmla="*/ 236 w 469"/>
                <a:gd name="T33" fmla="*/ 38 h 342"/>
                <a:gd name="T34" fmla="*/ 135 w 469"/>
                <a:gd name="T35" fmla="*/ 183 h 342"/>
                <a:gd name="T36" fmla="*/ 192 w 469"/>
                <a:gd name="T37" fmla="*/ 261 h 342"/>
                <a:gd name="T38" fmla="*/ 421 w 469"/>
                <a:gd name="T39" fmla="*/ 261 h 342"/>
                <a:gd name="T40" fmla="*/ 452 w 469"/>
                <a:gd name="T41" fmla="*/ 238 h 342"/>
                <a:gd name="T42" fmla="*/ 469 w 469"/>
                <a:gd name="T43" fmla="*/ 171 h 342"/>
                <a:gd name="T44" fmla="*/ 345 w 469"/>
                <a:gd name="T45" fmla="*/ 16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9" h="342">
                  <a:moveTo>
                    <a:pt x="345" y="16"/>
                  </a:moveTo>
                  <a:cubicBezTo>
                    <a:pt x="335" y="31"/>
                    <a:pt x="335" y="31"/>
                    <a:pt x="335" y="31"/>
                  </a:cubicBezTo>
                  <a:cubicBezTo>
                    <a:pt x="404" y="60"/>
                    <a:pt x="433" y="112"/>
                    <a:pt x="433" y="168"/>
                  </a:cubicBezTo>
                  <a:cubicBezTo>
                    <a:pt x="433" y="196"/>
                    <a:pt x="425" y="222"/>
                    <a:pt x="410" y="222"/>
                  </a:cubicBezTo>
                  <a:cubicBezTo>
                    <a:pt x="227" y="222"/>
                    <a:pt x="227" y="222"/>
                    <a:pt x="227" y="222"/>
                  </a:cubicBezTo>
                  <a:cubicBezTo>
                    <a:pt x="202" y="222"/>
                    <a:pt x="195" y="213"/>
                    <a:pt x="206" y="191"/>
                  </a:cubicBezTo>
                  <a:cubicBezTo>
                    <a:pt x="226" y="151"/>
                    <a:pt x="286" y="75"/>
                    <a:pt x="323" y="30"/>
                  </a:cubicBezTo>
                  <a:cubicBezTo>
                    <a:pt x="328" y="23"/>
                    <a:pt x="333" y="13"/>
                    <a:pt x="313" y="7"/>
                  </a:cubicBezTo>
                  <a:cubicBezTo>
                    <a:pt x="294" y="2"/>
                    <a:pt x="261" y="0"/>
                    <a:pt x="234" y="0"/>
                  </a:cubicBezTo>
                  <a:cubicBezTo>
                    <a:pt x="96" y="0"/>
                    <a:pt x="0" y="75"/>
                    <a:pt x="0" y="171"/>
                  </a:cubicBezTo>
                  <a:cubicBezTo>
                    <a:pt x="0" y="259"/>
                    <a:pt x="83" y="342"/>
                    <a:pt x="234" y="342"/>
                  </a:cubicBezTo>
                  <a:cubicBezTo>
                    <a:pt x="300" y="342"/>
                    <a:pt x="382" y="323"/>
                    <a:pt x="428" y="271"/>
                  </a:cubicBezTo>
                  <a:cubicBezTo>
                    <a:pt x="388" y="271"/>
                    <a:pt x="388" y="271"/>
                    <a:pt x="388" y="271"/>
                  </a:cubicBezTo>
                  <a:cubicBezTo>
                    <a:pt x="343" y="311"/>
                    <a:pt x="284" y="321"/>
                    <a:pt x="234" y="321"/>
                  </a:cubicBezTo>
                  <a:cubicBezTo>
                    <a:pt x="113" y="321"/>
                    <a:pt x="36" y="258"/>
                    <a:pt x="36" y="171"/>
                  </a:cubicBezTo>
                  <a:cubicBezTo>
                    <a:pt x="36" y="90"/>
                    <a:pt x="123" y="18"/>
                    <a:pt x="233" y="18"/>
                  </a:cubicBezTo>
                  <a:cubicBezTo>
                    <a:pt x="246" y="18"/>
                    <a:pt x="250" y="21"/>
                    <a:pt x="236" y="38"/>
                  </a:cubicBezTo>
                  <a:cubicBezTo>
                    <a:pt x="208" y="73"/>
                    <a:pt x="158" y="142"/>
                    <a:pt x="135" y="183"/>
                  </a:cubicBezTo>
                  <a:cubicBezTo>
                    <a:pt x="109" y="226"/>
                    <a:pt x="135" y="261"/>
                    <a:pt x="192" y="261"/>
                  </a:cubicBezTo>
                  <a:cubicBezTo>
                    <a:pt x="421" y="261"/>
                    <a:pt x="421" y="261"/>
                    <a:pt x="421" y="261"/>
                  </a:cubicBezTo>
                  <a:cubicBezTo>
                    <a:pt x="435" y="261"/>
                    <a:pt x="443" y="253"/>
                    <a:pt x="452" y="238"/>
                  </a:cubicBezTo>
                  <a:cubicBezTo>
                    <a:pt x="458" y="227"/>
                    <a:pt x="469" y="203"/>
                    <a:pt x="469" y="171"/>
                  </a:cubicBezTo>
                  <a:cubicBezTo>
                    <a:pt x="469" y="105"/>
                    <a:pt x="420" y="46"/>
                    <a:pt x="345" y="1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FE80BD05-4EF7-DA42-83C6-63FABFFE7447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1414463" y="1328738"/>
              <a:ext cx="1449388" cy="179387"/>
            </a:xfrm>
            <a:custGeom>
              <a:avLst/>
              <a:gdLst>
                <a:gd name="T0" fmla="*/ 1309 w 1387"/>
                <a:gd name="T1" fmla="*/ 67 h 170"/>
                <a:gd name="T2" fmla="*/ 1153 w 1387"/>
                <a:gd name="T3" fmla="*/ 67 h 170"/>
                <a:gd name="T4" fmla="*/ 1203 w 1387"/>
                <a:gd name="T5" fmla="*/ 34 h 170"/>
                <a:gd name="T6" fmla="*/ 1352 w 1387"/>
                <a:gd name="T7" fmla="*/ 34 h 170"/>
                <a:gd name="T8" fmla="*/ 1352 w 1387"/>
                <a:gd name="T9" fmla="*/ 0 h 170"/>
                <a:gd name="T10" fmla="*/ 1193 w 1387"/>
                <a:gd name="T11" fmla="*/ 0 h 170"/>
                <a:gd name="T12" fmla="*/ 1082 w 1387"/>
                <a:gd name="T13" fmla="*/ 100 h 170"/>
                <a:gd name="T14" fmla="*/ 1274 w 1387"/>
                <a:gd name="T15" fmla="*/ 100 h 170"/>
                <a:gd name="T16" fmla="*/ 1275 w 1387"/>
                <a:gd name="T17" fmla="*/ 136 h 170"/>
                <a:gd name="T18" fmla="*/ 1062 w 1387"/>
                <a:gd name="T19" fmla="*/ 136 h 170"/>
                <a:gd name="T20" fmla="*/ 1062 w 1387"/>
                <a:gd name="T21" fmla="*/ 0 h 170"/>
                <a:gd name="T22" fmla="*/ 998 w 1387"/>
                <a:gd name="T23" fmla="*/ 0 h 170"/>
                <a:gd name="T24" fmla="*/ 998 w 1387"/>
                <a:gd name="T25" fmla="*/ 136 h 170"/>
                <a:gd name="T26" fmla="*/ 892 w 1387"/>
                <a:gd name="T27" fmla="*/ 136 h 170"/>
                <a:gd name="T28" fmla="*/ 851 w 1387"/>
                <a:gd name="T29" fmla="*/ 101 h 170"/>
                <a:gd name="T30" fmla="*/ 851 w 1387"/>
                <a:gd name="T31" fmla="*/ 0 h 170"/>
                <a:gd name="T32" fmla="*/ 748 w 1387"/>
                <a:gd name="T33" fmla="*/ 0 h 170"/>
                <a:gd name="T34" fmla="*/ 657 w 1387"/>
                <a:gd name="T35" fmla="*/ 58 h 170"/>
                <a:gd name="T36" fmla="*/ 577 w 1387"/>
                <a:gd name="T37" fmla="*/ 0 h 170"/>
                <a:gd name="T38" fmla="*/ 350 w 1387"/>
                <a:gd name="T39" fmla="*/ 0 h 170"/>
                <a:gd name="T40" fmla="*/ 231 w 1387"/>
                <a:gd name="T41" fmla="*/ 87 h 170"/>
                <a:gd name="T42" fmla="*/ 274 w 1387"/>
                <a:gd name="T43" fmla="*/ 87 h 170"/>
                <a:gd name="T44" fmla="*/ 236 w 1387"/>
                <a:gd name="T45" fmla="*/ 137 h 170"/>
                <a:gd name="T46" fmla="*/ 102 w 1387"/>
                <a:gd name="T47" fmla="*/ 137 h 170"/>
                <a:gd name="T48" fmla="*/ 64 w 1387"/>
                <a:gd name="T49" fmla="*/ 98 h 170"/>
                <a:gd name="T50" fmla="*/ 64 w 1387"/>
                <a:gd name="T51" fmla="*/ 0 h 170"/>
                <a:gd name="T52" fmla="*/ 0 w 1387"/>
                <a:gd name="T53" fmla="*/ 0 h 170"/>
                <a:gd name="T54" fmla="*/ 0 w 1387"/>
                <a:gd name="T55" fmla="*/ 84 h 170"/>
                <a:gd name="T56" fmla="*/ 94 w 1387"/>
                <a:gd name="T57" fmla="*/ 170 h 170"/>
                <a:gd name="T58" fmla="*/ 543 w 1387"/>
                <a:gd name="T59" fmla="*/ 170 h 170"/>
                <a:gd name="T60" fmla="*/ 636 w 1387"/>
                <a:gd name="T61" fmla="*/ 112 h 170"/>
                <a:gd name="T62" fmla="*/ 715 w 1387"/>
                <a:gd name="T63" fmla="*/ 170 h 170"/>
                <a:gd name="T64" fmla="*/ 810 w 1387"/>
                <a:gd name="T65" fmla="*/ 170 h 170"/>
                <a:gd name="T66" fmla="*/ 687 w 1387"/>
                <a:gd name="T67" fmla="*/ 80 h 170"/>
                <a:gd name="T68" fmla="*/ 787 w 1387"/>
                <a:gd name="T69" fmla="*/ 17 h 170"/>
                <a:gd name="T70" fmla="*/ 787 w 1387"/>
                <a:gd name="T71" fmla="*/ 112 h 170"/>
                <a:gd name="T72" fmla="*/ 860 w 1387"/>
                <a:gd name="T73" fmla="*/ 170 h 170"/>
                <a:gd name="T74" fmla="*/ 1309 w 1387"/>
                <a:gd name="T75" fmla="*/ 170 h 170"/>
                <a:gd name="T76" fmla="*/ 1309 w 1387"/>
                <a:gd name="T77" fmla="*/ 67 h 170"/>
                <a:gd name="T78" fmla="*/ 532 w 1387"/>
                <a:gd name="T79" fmla="*/ 137 h 170"/>
                <a:gd name="T80" fmla="*/ 314 w 1387"/>
                <a:gd name="T81" fmla="*/ 137 h 170"/>
                <a:gd name="T82" fmla="*/ 355 w 1387"/>
                <a:gd name="T83" fmla="*/ 100 h 170"/>
                <a:gd name="T84" fmla="*/ 490 w 1387"/>
                <a:gd name="T85" fmla="*/ 100 h 170"/>
                <a:gd name="T86" fmla="*/ 490 w 1387"/>
                <a:gd name="T87" fmla="*/ 67 h 170"/>
                <a:gd name="T88" fmla="*/ 311 w 1387"/>
                <a:gd name="T89" fmla="*/ 67 h 170"/>
                <a:gd name="T90" fmla="*/ 360 w 1387"/>
                <a:gd name="T91" fmla="*/ 34 h 170"/>
                <a:gd name="T92" fmla="*/ 503 w 1387"/>
                <a:gd name="T93" fmla="*/ 34 h 170"/>
                <a:gd name="T94" fmla="*/ 503 w 1387"/>
                <a:gd name="T95" fmla="*/ 15 h 170"/>
                <a:gd name="T96" fmla="*/ 606 w 1387"/>
                <a:gd name="T97" fmla="*/ 90 h 170"/>
                <a:gd name="T98" fmla="*/ 532 w 1387"/>
                <a:gd name="T99" fmla="*/ 13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87" h="170">
                  <a:moveTo>
                    <a:pt x="1309" y="67"/>
                  </a:moveTo>
                  <a:cubicBezTo>
                    <a:pt x="1153" y="67"/>
                    <a:pt x="1153" y="67"/>
                    <a:pt x="1153" y="67"/>
                  </a:cubicBezTo>
                  <a:cubicBezTo>
                    <a:pt x="1158" y="47"/>
                    <a:pt x="1174" y="34"/>
                    <a:pt x="1203" y="34"/>
                  </a:cubicBezTo>
                  <a:cubicBezTo>
                    <a:pt x="1352" y="34"/>
                    <a:pt x="1352" y="34"/>
                    <a:pt x="1352" y="34"/>
                  </a:cubicBezTo>
                  <a:cubicBezTo>
                    <a:pt x="1352" y="0"/>
                    <a:pt x="1352" y="0"/>
                    <a:pt x="1352" y="0"/>
                  </a:cubicBezTo>
                  <a:cubicBezTo>
                    <a:pt x="1193" y="0"/>
                    <a:pt x="1193" y="0"/>
                    <a:pt x="1193" y="0"/>
                  </a:cubicBezTo>
                  <a:cubicBezTo>
                    <a:pt x="1103" y="0"/>
                    <a:pt x="1082" y="64"/>
                    <a:pt x="1082" y="100"/>
                  </a:cubicBezTo>
                  <a:cubicBezTo>
                    <a:pt x="1274" y="100"/>
                    <a:pt x="1274" y="100"/>
                    <a:pt x="1274" y="100"/>
                  </a:cubicBezTo>
                  <a:cubicBezTo>
                    <a:pt x="1301" y="100"/>
                    <a:pt x="1301" y="136"/>
                    <a:pt x="1275" y="136"/>
                  </a:cubicBezTo>
                  <a:cubicBezTo>
                    <a:pt x="1249" y="136"/>
                    <a:pt x="1062" y="136"/>
                    <a:pt x="1062" y="136"/>
                  </a:cubicBezTo>
                  <a:cubicBezTo>
                    <a:pt x="1062" y="0"/>
                    <a:pt x="1062" y="0"/>
                    <a:pt x="1062" y="0"/>
                  </a:cubicBezTo>
                  <a:cubicBezTo>
                    <a:pt x="998" y="0"/>
                    <a:pt x="998" y="0"/>
                    <a:pt x="998" y="0"/>
                  </a:cubicBezTo>
                  <a:cubicBezTo>
                    <a:pt x="998" y="136"/>
                    <a:pt x="998" y="136"/>
                    <a:pt x="998" y="136"/>
                  </a:cubicBezTo>
                  <a:cubicBezTo>
                    <a:pt x="892" y="136"/>
                    <a:pt x="892" y="136"/>
                    <a:pt x="892" y="136"/>
                  </a:cubicBezTo>
                  <a:cubicBezTo>
                    <a:pt x="863" y="136"/>
                    <a:pt x="851" y="123"/>
                    <a:pt x="851" y="101"/>
                  </a:cubicBezTo>
                  <a:cubicBezTo>
                    <a:pt x="851" y="76"/>
                    <a:pt x="851" y="0"/>
                    <a:pt x="851" y="0"/>
                  </a:cubicBezTo>
                  <a:cubicBezTo>
                    <a:pt x="748" y="0"/>
                    <a:pt x="748" y="0"/>
                    <a:pt x="748" y="0"/>
                  </a:cubicBezTo>
                  <a:cubicBezTo>
                    <a:pt x="657" y="58"/>
                    <a:pt x="657" y="58"/>
                    <a:pt x="657" y="58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284" y="0"/>
                    <a:pt x="237" y="39"/>
                    <a:pt x="231" y="87"/>
                  </a:cubicBezTo>
                  <a:cubicBezTo>
                    <a:pt x="274" y="87"/>
                    <a:pt x="274" y="87"/>
                    <a:pt x="274" y="87"/>
                  </a:cubicBezTo>
                  <a:cubicBezTo>
                    <a:pt x="257" y="98"/>
                    <a:pt x="244" y="116"/>
                    <a:pt x="236" y="137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76" y="137"/>
                    <a:pt x="64" y="123"/>
                    <a:pt x="64" y="98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137"/>
                    <a:pt x="29" y="170"/>
                    <a:pt x="94" y="170"/>
                  </a:cubicBezTo>
                  <a:cubicBezTo>
                    <a:pt x="543" y="170"/>
                    <a:pt x="543" y="170"/>
                    <a:pt x="543" y="170"/>
                  </a:cubicBezTo>
                  <a:cubicBezTo>
                    <a:pt x="636" y="112"/>
                    <a:pt x="636" y="112"/>
                    <a:pt x="636" y="112"/>
                  </a:cubicBezTo>
                  <a:cubicBezTo>
                    <a:pt x="715" y="170"/>
                    <a:pt x="715" y="170"/>
                    <a:pt x="715" y="170"/>
                  </a:cubicBezTo>
                  <a:cubicBezTo>
                    <a:pt x="810" y="170"/>
                    <a:pt x="810" y="170"/>
                    <a:pt x="810" y="170"/>
                  </a:cubicBezTo>
                  <a:cubicBezTo>
                    <a:pt x="687" y="80"/>
                    <a:pt x="687" y="80"/>
                    <a:pt x="687" y="80"/>
                  </a:cubicBezTo>
                  <a:cubicBezTo>
                    <a:pt x="787" y="17"/>
                    <a:pt x="787" y="17"/>
                    <a:pt x="787" y="17"/>
                  </a:cubicBezTo>
                  <a:cubicBezTo>
                    <a:pt x="787" y="112"/>
                    <a:pt x="787" y="112"/>
                    <a:pt x="787" y="112"/>
                  </a:cubicBezTo>
                  <a:cubicBezTo>
                    <a:pt x="787" y="142"/>
                    <a:pt x="825" y="170"/>
                    <a:pt x="860" y="170"/>
                  </a:cubicBezTo>
                  <a:cubicBezTo>
                    <a:pt x="1309" y="170"/>
                    <a:pt x="1309" y="170"/>
                    <a:pt x="1309" y="170"/>
                  </a:cubicBezTo>
                  <a:cubicBezTo>
                    <a:pt x="1387" y="170"/>
                    <a:pt x="1387" y="67"/>
                    <a:pt x="1309" y="67"/>
                  </a:cubicBezTo>
                  <a:moveTo>
                    <a:pt x="532" y="137"/>
                  </a:moveTo>
                  <a:cubicBezTo>
                    <a:pt x="314" y="137"/>
                    <a:pt x="314" y="137"/>
                    <a:pt x="314" y="137"/>
                  </a:cubicBezTo>
                  <a:cubicBezTo>
                    <a:pt x="316" y="118"/>
                    <a:pt x="326" y="100"/>
                    <a:pt x="355" y="100"/>
                  </a:cubicBezTo>
                  <a:cubicBezTo>
                    <a:pt x="490" y="100"/>
                    <a:pt x="490" y="100"/>
                    <a:pt x="490" y="100"/>
                  </a:cubicBezTo>
                  <a:cubicBezTo>
                    <a:pt x="490" y="67"/>
                    <a:pt x="490" y="67"/>
                    <a:pt x="490" y="67"/>
                  </a:cubicBezTo>
                  <a:cubicBezTo>
                    <a:pt x="311" y="67"/>
                    <a:pt x="311" y="67"/>
                    <a:pt x="311" y="67"/>
                  </a:cubicBezTo>
                  <a:cubicBezTo>
                    <a:pt x="314" y="53"/>
                    <a:pt x="328" y="34"/>
                    <a:pt x="360" y="34"/>
                  </a:cubicBezTo>
                  <a:cubicBezTo>
                    <a:pt x="503" y="34"/>
                    <a:pt x="503" y="34"/>
                    <a:pt x="503" y="34"/>
                  </a:cubicBezTo>
                  <a:cubicBezTo>
                    <a:pt x="503" y="15"/>
                    <a:pt x="503" y="15"/>
                    <a:pt x="503" y="15"/>
                  </a:cubicBezTo>
                  <a:cubicBezTo>
                    <a:pt x="606" y="90"/>
                    <a:pt x="606" y="90"/>
                    <a:pt x="606" y="90"/>
                  </a:cubicBezTo>
                  <a:lnTo>
                    <a:pt x="532" y="1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99A1D4AB-624C-284B-82AC-44655A491A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44280" y="4653136"/>
            <a:ext cx="10799999" cy="40798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r>
              <a:rPr lang="en-NZ"/>
              <a:t>Department Name and Division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37368CFA-6578-CD42-B2F4-84E45716BC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941141" y="5877272"/>
            <a:ext cx="10799999" cy="407987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000" cap="all" baseline="0">
                <a:solidFill>
                  <a:schemeClr val="bg1"/>
                </a:solidFill>
              </a:defRPr>
            </a:lvl1pPr>
          </a:lstStyle>
          <a:p>
            <a:r>
              <a:rPr lang="en-NZ" altLang="ja-JP" err="1"/>
              <a:t>dd</a:t>
            </a:r>
            <a:r>
              <a:rPr lang="en-NZ" altLang="ja-JP"/>
              <a:t>/mm/</a:t>
            </a:r>
            <a:r>
              <a:rPr lang="en-NZ" altLang="ja-JP" err="1"/>
              <a:t>yy</a:t>
            </a:r>
            <a:endParaRPr lang="en-NZ" altLang="ja-JP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09E7130B-04AA-3145-BE41-D0A680C854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944280" y="5301208"/>
            <a:ext cx="10799999" cy="40798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r>
              <a:rPr lang="en-NZ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2967008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Grey Shap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7A33ACF-A007-454C-8F79-306A721DFE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A75FA55-2488-814A-ABF3-DCFC700444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944280" y="3284984"/>
            <a:ext cx="10799999" cy="1200329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Title of </a:t>
            </a:r>
            <a:br>
              <a:rPr lang="en-GB"/>
            </a:br>
            <a:r>
              <a:rPr lang="en-GB"/>
              <a:t>presentation</a:t>
            </a:r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2ECA344-F83F-264B-80FE-B92017E01C3A}"/>
              </a:ext>
            </a:extLst>
          </p:cNvPr>
          <p:cNvGrpSpPr/>
          <p:nvPr userDrawn="1"/>
        </p:nvGrpSpPr>
        <p:grpSpPr bwMode="gray">
          <a:xfrm>
            <a:off x="857251" y="548680"/>
            <a:ext cx="2006600" cy="360362"/>
            <a:chOff x="857251" y="1233488"/>
            <a:chExt cx="2006600" cy="360362"/>
          </a:xfrm>
          <a:solidFill>
            <a:schemeClr val="bg1"/>
          </a:solidFill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805EA6D2-5215-D045-A3DC-C899E0370FE0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57251" y="1233488"/>
              <a:ext cx="490538" cy="360362"/>
            </a:xfrm>
            <a:custGeom>
              <a:avLst/>
              <a:gdLst>
                <a:gd name="T0" fmla="*/ 345 w 469"/>
                <a:gd name="T1" fmla="*/ 16 h 342"/>
                <a:gd name="T2" fmla="*/ 335 w 469"/>
                <a:gd name="T3" fmla="*/ 31 h 342"/>
                <a:gd name="T4" fmla="*/ 433 w 469"/>
                <a:gd name="T5" fmla="*/ 168 h 342"/>
                <a:gd name="T6" fmla="*/ 410 w 469"/>
                <a:gd name="T7" fmla="*/ 222 h 342"/>
                <a:gd name="T8" fmla="*/ 227 w 469"/>
                <a:gd name="T9" fmla="*/ 222 h 342"/>
                <a:gd name="T10" fmla="*/ 206 w 469"/>
                <a:gd name="T11" fmla="*/ 191 h 342"/>
                <a:gd name="T12" fmla="*/ 323 w 469"/>
                <a:gd name="T13" fmla="*/ 30 h 342"/>
                <a:gd name="T14" fmla="*/ 313 w 469"/>
                <a:gd name="T15" fmla="*/ 7 h 342"/>
                <a:gd name="T16" fmla="*/ 234 w 469"/>
                <a:gd name="T17" fmla="*/ 0 h 342"/>
                <a:gd name="T18" fmla="*/ 0 w 469"/>
                <a:gd name="T19" fmla="*/ 171 h 342"/>
                <a:gd name="T20" fmla="*/ 234 w 469"/>
                <a:gd name="T21" fmla="*/ 342 h 342"/>
                <a:gd name="T22" fmla="*/ 428 w 469"/>
                <a:gd name="T23" fmla="*/ 271 h 342"/>
                <a:gd name="T24" fmla="*/ 388 w 469"/>
                <a:gd name="T25" fmla="*/ 271 h 342"/>
                <a:gd name="T26" fmla="*/ 234 w 469"/>
                <a:gd name="T27" fmla="*/ 321 h 342"/>
                <a:gd name="T28" fmla="*/ 36 w 469"/>
                <a:gd name="T29" fmla="*/ 171 h 342"/>
                <a:gd name="T30" fmla="*/ 233 w 469"/>
                <a:gd name="T31" fmla="*/ 18 h 342"/>
                <a:gd name="T32" fmla="*/ 236 w 469"/>
                <a:gd name="T33" fmla="*/ 38 h 342"/>
                <a:gd name="T34" fmla="*/ 135 w 469"/>
                <a:gd name="T35" fmla="*/ 183 h 342"/>
                <a:gd name="T36" fmla="*/ 192 w 469"/>
                <a:gd name="T37" fmla="*/ 261 h 342"/>
                <a:gd name="T38" fmla="*/ 421 w 469"/>
                <a:gd name="T39" fmla="*/ 261 h 342"/>
                <a:gd name="T40" fmla="*/ 452 w 469"/>
                <a:gd name="T41" fmla="*/ 238 h 342"/>
                <a:gd name="T42" fmla="*/ 469 w 469"/>
                <a:gd name="T43" fmla="*/ 171 h 342"/>
                <a:gd name="T44" fmla="*/ 345 w 469"/>
                <a:gd name="T45" fmla="*/ 16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9" h="342">
                  <a:moveTo>
                    <a:pt x="345" y="16"/>
                  </a:moveTo>
                  <a:cubicBezTo>
                    <a:pt x="335" y="31"/>
                    <a:pt x="335" y="31"/>
                    <a:pt x="335" y="31"/>
                  </a:cubicBezTo>
                  <a:cubicBezTo>
                    <a:pt x="404" y="60"/>
                    <a:pt x="433" y="112"/>
                    <a:pt x="433" y="168"/>
                  </a:cubicBezTo>
                  <a:cubicBezTo>
                    <a:pt x="433" y="196"/>
                    <a:pt x="425" y="222"/>
                    <a:pt x="410" y="222"/>
                  </a:cubicBezTo>
                  <a:cubicBezTo>
                    <a:pt x="227" y="222"/>
                    <a:pt x="227" y="222"/>
                    <a:pt x="227" y="222"/>
                  </a:cubicBezTo>
                  <a:cubicBezTo>
                    <a:pt x="202" y="222"/>
                    <a:pt x="195" y="213"/>
                    <a:pt x="206" y="191"/>
                  </a:cubicBezTo>
                  <a:cubicBezTo>
                    <a:pt x="226" y="151"/>
                    <a:pt x="286" y="75"/>
                    <a:pt x="323" y="30"/>
                  </a:cubicBezTo>
                  <a:cubicBezTo>
                    <a:pt x="328" y="23"/>
                    <a:pt x="333" y="13"/>
                    <a:pt x="313" y="7"/>
                  </a:cubicBezTo>
                  <a:cubicBezTo>
                    <a:pt x="294" y="2"/>
                    <a:pt x="261" y="0"/>
                    <a:pt x="234" y="0"/>
                  </a:cubicBezTo>
                  <a:cubicBezTo>
                    <a:pt x="96" y="0"/>
                    <a:pt x="0" y="75"/>
                    <a:pt x="0" y="171"/>
                  </a:cubicBezTo>
                  <a:cubicBezTo>
                    <a:pt x="0" y="259"/>
                    <a:pt x="83" y="342"/>
                    <a:pt x="234" y="342"/>
                  </a:cubicBezTo>
                  <a:cubicBezTo>
                    <a:pt x="300" y="342"/>
                    <a:pt x="382" y="323"/>
                    <a:pt x="428" y="271"/>
                  </a:cubicBezTo>
                  <a:cubicBezTo>
                    <a:pt x="388" y="271"/>
                    <a:pt x="388" y="271"/>
                    <a:pt x="388" y="271"/>
                  </a:cubicBezTo>
                  <a:cubicBezTo>
                    <a:pt x="343" y="311"/>
                    <a:pt x="284" y="321"/>
                    <a:pt x="234" y="321"/>
                  </a:cubicBezTo>
                  <a:cubicBezTo>
                    <a:pt x="113" y="321"/>
                    <a:pt x="36" y="258"/>
                    <a:pt x="36" y="171"/>
                  </a:cubicBezTo>
                  <a:cubicBezTo>
                    <a:pt x="36" y="90"/>
                    <a:pt x="123" y="18"/>
                    <a:pt x="233" y="18"/>
                  </a:cubicBezTo>
                  <a:cubicBezTo>
                    <a:pt x="246" y="18"/>
                    <a:pt x="250" y="21"/>
                    <a:pt x="236" y="38"/>
                  </a:cubicBezTo>
                  <a:cubicBezTo>
                    <a:pt x="208" y="73"/>
                    <a:pt x="158" y="142"/>
                    <a:pt x="135" y="183"/>
                  </a:cubicBezTo>
                  <a:cubicBezTo>
                    <a:pt x="109" y="226"/>
                    <a:pt x="135" y="261"/>
                    <a:pt x="192" y="261"/>
                  </a:cubicBezTo>
                  <a:cubicBezTo>
                    <a:pt x="421" y="261"/>
                    <a:pt x="421" y="261"/>
                    <a:pt x="421" y="261"/>
                  </a:cubicBezTo>
                  <a:cubicBezTo>
                    <a:pt x="435" y="261"/>
                    <a:pt x="443" y="253"/>
                    <a:pt x="452" y="238"/>
                  </a:cubicBezTo>
                  <a:cubicBezTo>
                    <a:pt x="458" y="227"/>
                    <a:pt x="469" y="203"/>
                    <a:pt x="469" y="171"/>
                  </a:cubicBezTo>
                  <a:cubicBezTo>
                    <a:pt x="469" y="105"/>
                    <a:pt x="420" y="46"/>
                    <a:pt x="345" y="1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FE80BD05-4EF7-DA42-83C6-63FABFFE7447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1414463" y="1328738"/>
              <a:ext cx="1449388" cy="179387"/>
            </a:xfrm>
            <a:custGeom>
              <a:avLst/>
              <a:gdLst>
                <a:gd name="T0" fmla="*/ 1309 w 1387"/>
                <a:gd name="T1" fmla="*/ 67 h 170"/>
                <a:gd name="T2" fmla="*/ 1153 w 1387"/>
                <a:gd name="T3" fmla="*/ 67 h 170"/>
                <a:gd name="T4" fmla="*/ 1203 w 1387"/>
                <a:gd name="T5" fmla="*/ 34 h 170"/>
                <a:gd name="T6" fmla="*/ 1352 w 1387"/>
                <a:gd name="T7" fmla="*/ 34 h 170"/>
                <a:gd name="T8" fmla="*/ 1352 w 1387"/>
                <a:gd name="T9" fmla="*/ 0 h 170"/>
                <a:gd name="T10" fmla="*/ 1193 w 1387"/>
                <a:gd name="T11" fmla="*/ 0 h 170"/>
                <a:gd name="T12" fmla="*/ 1082 w 1387"/>
                <a:gd name="T13" fmla="*/ 100 h 170"/>
                <a:gd name="T14" fmla="*/ 1274 w 1387"/>
                <a:gd name="T15" fmla="*/ 100 h 170"/>
                <a:gd name="T16" fmla="*/ 1275 w 1387"/>
                <a:gd name="T17" fmla="*/ 136 h 170"/>
                <a:gd name="T18" fmla="*/ 1062 w 1387"/>
                <a:gd name="T19" fmla="*/ 136 h 170"/>
                <a:gd name="T20" fmla="*/ 1062 w 1387"/>
                <a:gd name="T21" fmla="*/ 0 h 170"/>
                <a:gd name="T22" fmla="*/ 998 w 1387"/>
                <a:gd name="T23" fmla="*/ 0 h 170"/>
                <a:gd name="T24" fmla="*/ 998 w 1387"/>
                <a:gd name="T25" fmla="*/ 136 h 170"/>
                <a:gd name="T26" fmla="*/ 892 w 1387"/>
                <a:gd name="T27" fmla="*/ 136 h 170"/>
                <a:gd name="T28" fmla="*/ 851 w 1387"/>
                <a:gd name="T29" fmla="*/ 101 h 170"/>
                <a:gd name="T30" fmla="*/ 851 w 1387"/>
                <a:gd name="T31" fmla="*/ 0 h 170"/>
                <a:gd name="T32" fmla="*/ 748 w 1387"/>
                <a:gd name="T33" fmla="*/ 0 h 170"/>
                <a:gd name="T34" fmla="*/ 657 w 1387"/>
                <a:gd name="T35" fmla="*/ 58 h 170"/>
                <a:gd name="T36" fmla="*/ 577 w 1387"/>
                <a:gd name="T37" fmla="*/ 0 h 170"/>
                <a:gd name="T38" fmla="*/ 350 w 1387"/>
                <a:gd name="T39" fmla="*/ 0 h 170"/>
                <a:gd name="T40" fmla="*/ 231 w 1387"/>
                <a:gd name="T41" fmla="*/ 87 h 170"/>
                <a:gd name="T42" fmla="*/ 274 w 1387"/>
                <a:gd name="T43" fmla="*/ 87 h 170"/>
                <a:gd name="T44" fmla="*/ 236 w 1387"/>
                <a:gd name="T45" fmla="*/ 137 h 170"/>
                <a:gd name="T46" fmla="*/ 102 w 1387"/>
                <a:gd name="T47" fmla="*/ 137 h 170"/>
                <a:gd name="T48" fmla="*/ 64 w 1387"/>
                <a:gd name="T49" fmla="*/ 98 h 170"/>
                <a:gd name="T50" fmla="*/ 64 w 1387"/>
                <a:gd name="T51" fmla="*/ 0 h 170"/>
                <a:gd name="T52" fmla="*/ 0 w 1387"/>
                <a:gd name="T53" fmla="*/ 0 h 170"/>
                <a:gd name="T54" fmla="*/ 0 w 1387"/>
                <a:gd name="T55" fmla="*/ 84 h 170"/>
                <a:gd name="T56" fmla="*/ 94 w 1387"/>
                <a:gd name="T57" fmla="*/ 170 h 170"/>
                <a:gd name="T58" fmla="*/ 543 w 1387"/>
                <a:gd name="T59" fmla="*/ 170 h 170"/>
                <a:gd name="T60" fmla="*/ 636 w 1387"/>
                <a:gd name="T61" fmla="*/ 112 h 170"/>
                <a:gd name="T62" fmla="*/ 715 w 1387"/>
                <a:gd name="T63" fmla="*/ 170 h 170"/>
                <a:gd name="T64" fmla="*/ 810 w 1387"/>
                <a:gd name="T65" fmla="*/ 170 h 170"/>
                <a:gd name="T66" fmla="*/ 687 w 1387"/>
                <a:gd name="T67" fmla="*/ 80 h 170"/>
                <a:gd name="T68" fmla="*/ 787 w 1387"/>
                <a:gd name="T69" fmla="*/ 17 h 170"/>
                <a:gd name="T70" fmla="*/ 787 w 1387"/>
                <a:gd name="T71" fmla="*/ 112 h 170"/>
                <a:gd name="T72" fmla="*/ 860 w 1387"/>
                <a:gd name="T73" fmla="*/ 170 h 170"/>
                <a:gd name="T74" fmla="*/ 1309 w 1387"/>
                <a:gd name="T75" fmla="*/ 170 h 170"/>
                <a:gd name="T76" fmla="*/ 1309 w 1387"/>
                <a:gd name="T77" fmla="*/ 67 h 170"/>
                <a:gd name="T78" fmla="*/ 532 w 1387"/>
                <a:gd name="T79" fmla="*/ 137 h 170"/>
                <a:gd name="T80" fmla="*/ 314 w 1387"/>
                <a:gd name="T81" fmla="*/ 137 h 170"/>
                <a:gd name="T82" fmla="*/ 355 w 1387"/>
                <a:gd name="T83" fmla="*/ 100 h 170"/>
                <a:gd name="T84" fmla="*/ 490 w 1387"/>
                <a:gd name="T85" fmla="*/ 100 h 170"/>
                <a:gd name="T86" fmla="*/ 490 w 1387"/>
                <a:gd name="T87" fmla="*/ 67 h 170"/>
                <a:gd name="T88" fmla="*/ 311 w 1387"/>
                <a:gd name="T89" fmla="*/ 67 h 170"/>
                <a:gd name="T90" fmla="*/ 360 w 1387"/>
                <a:gd name="T91" fmla="*/ 34 h 170"/>
                <a:gd name="T92" fmla="*/ 503 w 1387"/>
                <a:gd name="T93" fmla="*/ 34 h 170"/>
                <a:gd name="T94" fmla="*/ 503 w 1387"/>
                <a:gd name="T95" fmla="*/ 15 h 170"/>
                <a:gd name="T96" fmla="*/ 606 w 1387"/>
                <a:gd name="T97" fmla="*/ 90 h 170"/>
                <a:gd name="T98" fmla="*/ 532 w 1387"/>
                <a:gd name="T99" fmla="*/ 13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87" h="170">
                  <a:moveTo>
                    <a:pt x="1309" y="67"/>
                  </a:moveTo>
                  <a:cubicBezTo>
                    <a:pt x="1153" y="67"/>
                    <a:pt x="1153" y="67"/>
                    <a:pt x="1153" y="67"/>
                  </a:cubicBezTo>
                  <a:cubicBezTo>
                    <a:pt x="1158" y="47"/>
                    <a:pt x="1174" y="34"/>
                    <a:pt x="1203" y="34"/>
                  </a:cubicBezTo>
                  <a:cubicBezTo>
                    <a:pt x="1352" y="34"/>
                    <a:pt x="1352" y="34"/>
                    <a:pt x="1352" y="34"/>
                  </a:cubicBezTo>
                  <a:cubicBezTo>
                    <a:pt x="1352" y="0"/>
                    <a:pt x="1352" y="0"/>
                    <a:pt x="1352" y="0"/>
                  </a:cubicBezTo>
                  <a:cubicBezTo>
                    <a:pt x="1193" y="0"/>
                    <a:pt x="1193" y="0"/>
                    <a:pt x="1193" y="0"/>
                  </a:cubicBezTo>
                  <a:cubicBezTo>
                    <a:pt x="1103" y="0"/>
                    <a:pt x="1082" y="64"/>
                    <a:pt x="1082" y="100"/>
                  </a:cubicBezTo>
                  <a:cubicBezTo>
                    <a:pt x="1274" y="100"/>
                    <a:pt x="1274" y="100"/>
                    <a:pt x="1274" y="100"/>
                  </a:cubicBezTo>
                  <a:cubicBezTo>
                    <a:pt x="1301" y="100"/>
                    <a:pt x="1301" y="136"/>
                    <a:pt x="1275" y="136"/>
                  </a:cubicBezTo>
                  <a:cubicBezTo>
                    <a:pt x="1249" y="136"/>
                    <a:pt x="1062" y="136"/>
                    <a:pt x="1062" y="136"/>
                  </a:cubicBezTo>
                  <a:cubicBezTo>
                    <a:pt x="1062" y="0"/>
                    <a:pt x="1062" y="0"/>
                    <a:pt x="1062" y="0"/>
                  </a:cubicBezTo>
                  <a:cubicBezTo>
                    <a:pt x="998" y="0"/>
                    <a:pt x="998" y="0"/>
                    <a:pt x="998" y="0"/>
                  </a:cubicBezTo>
                  <a:cubicBezTo>
                    <a:pt x="998" y="136"/>
                    <a:pt x="998" y="136"/>
                    <a:pt x="998" y="136"/>
                  </a:cubicBezTo>
                  <a:cubicBezTo>
                    <a:pt x="892" y="136"/>
                    <a:pt x="892" y="136"/>
                    <a:pt x="892" y="136"/>
                  </a:cubicBezTo>
                  <a:cubicBezTo>
                    <a:pt x="863" y="136"/>
                    <a:pt x="851" y="123"/>
                    <a:pt x="851" y="101"/>
                  </a:cubicBezTo>
                  <a:cubicBezTo>
                    <a:pt x="851" y="76"/>
                    <a:pt x="851" y="0"/>
                    <a:pt x="851" y="0"/>
                  </a:cubicBezTo>
                  <a:cubicBezTo>
                    <a:pt x="748" y="0"/>
                    <a:pt x="748" y="0"/>
                    <a:pt x="748" y="0"/>
                  </a:cubicBezTo>
                  <a:cubicBezTo>
                    <a:pt x="657" y="58"/>
                    <a:pt x="657" y="58"/>
                    <a:pt x="657" y="58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284" y="0"/>
                    <a:pt x="237" y="39"/>
                    <a:pt x="231" y="87"/>
                  </a:cubicBezTo>
                  <a:cubicBezTo>
                    <a:pt x="274" y="87"/>
                    <a:pt x="274" y="87"/>
                    <a:pt x="274" y="87"/>
                  </a:cubicBezTo>
                  <a:cubicBezTo>
                    <a:pt x="257" y="98"/>
                    <a:pt x="244" y="116"/>
                    <a:pt x="236" y="137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76" y="137"/>
                    <a:pt x="64" y="123"/>
                    <a:pt x="64" y="98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137"/>
                    <a:pt x="29" y="170"/>
                    <a:pt x="94" y="170"/>
                  </a:cubicBezTo>
                  <a:cubicBezTo>
                    <a:pt x="543" y="170"/>
                    <a:pt x="543" y="170"/>
                    <a:pt x="543" y="170"/>
                  </a:cubicBezTo>
                  <a:cubicBezTo>
                    <a:pt x="636" y="112"/>
                    <a:pt x="636" y="112"/>
                    <a:pt x="636" y="112"/>
                  </a:cubicBezTo>
                  <a:cubicBezTo>
                    <a:pt x="715" y="170"/>
                    <a:pt x="715" y="170"/>
                    <a:pt x="715" y="170"/>
                  </a:cubicBezTo>
                  <a:cubicBezTo>
                    <a:pt x="810" y="170"/>
                    <a:pt x="810" y="170"/>
                    <a:pt x="810" y="170"/>
                  </a:cubicBezTo>
                  <a:cubicBezTo>
                    <a:pt x="687" y="80"/>
                    <a:pt x="687" y="80"/>
                    <a:pt x="687" y="80"/>
                  </a:cubicBezTo>
                  <a:cubicBezTo>
                    <a:pt x="787" y="17"/>
                    <a:pt x="787" y="17"/>
                    <a:pt x="787" y="17"/>
                  </a:cubicBezTo>
                  <a:cubicBezTo>
                    <a:pt x="787" y="112"/>
                    <a:pt x="787" y="112"/>
                    <a:pt x="787" y="112"/>
                  </a:cubicBezTo>
                  <a:cubicBezTo>
                    <a:pt x="787" y="142"/>
                    <a:pt x="825" y="170"/>
                    <a:pt x="860" y="170"/>
                  </a:cubicBezTo>
                  <a:cubicBezTo>
                    <a:pt x="1309" y="170"/>
                    <a:pt x="1309" y="170"/>
                    <a:pt x="1309" y="170"/>
                  </a:cubicBezTo>
                  <a:cubicBezTo>
                    <a:pt x="1387" y="170"/>
                    <a:pt x="1387" y="67"/>
                    <a:pt x="1309" y="67"/>
                  </a:cubicBezTo>
                  <a:moveTo>
                    <a:pt x="532" y="137"/>
                  </a:moveTo>
                  <a:cubicBezTo>
                    <a:pt x="314" y="137"/>
                    <a:pt x="314" y="137"/>
                    <a:pt x="314" y="137"/>
                  </a:cubicBezTo>
                  <a:cubicBezTo>
                    <a:pt x="316" y="118"/>
                    <a:pt x="326" y="100"/>
                    <a:pt x="355" y="100"/>
                  </a:cubicBezTo>
                  <a:cubicBezTo>
                    <a:pt x="490" y="100"/>
                    <a:pt x="490" y="100"/>
                    <a:pt x="490" y="100"/>
                  </a:cubicBezTo>
                  <a:cubicBezTo>
                    <a:pt x="490" y="67"/>
                    <a:pt x="490" y="67"/>
                    <a:pt x="490" y="67"/>
                  </a:cubicBezTo>
                  <a:cubicBezTo>
                    <a:pt x="311" y="67"/>
                    <a:pt x="311" y="67"/>
                    <a:pt x="311" y="67"/>
                  </a:cubicBezTo>
                  <a:cubicBezTo>
                    <a:pt x="314" y="53"/>
                    <a:pt x="328" y="34"/>
                    <a:pt x="360" y="34"/>
                  </a:cubicBezTo>
                  <a:cubicBezTo>
                    <a:pt x="503" y="34"/>
                    <a:pt x="503" y="34"/>
                    <a:pt x="503" y="34"/>
                  </a:cubicBezTo>
                  <a:cubicBezTo>
                    <a:pt x="503" y="15"/>
                    <a:pt x="503" y="15"/>
                    <a:pt x="503" y="15"/>
                  </a:cubicBezTo>
                  <a:cubicBezTo>
                    <a:pt x="606" y="90"/>
                    <a:pt x="606" y="90"/>
                    <a:pt x="606" y="90"/>
                  </a:cubicBezTo>
                  <a:lnTo>
                    <a:pt x="532" y="1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99A1D4AB-624C-284B-82AC-44655A491A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44280" y="4653136"/>
            <a:ext cx="10799999" cy="40798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r>
              <a:rPr lang="en-NZ"/>
              <a:t>Department Name and Division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37368CFA-6578-CD42-B2F4-84E45716BC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941141" y="5877272"/>
            <a:ext cx="10799999" cy="407987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000" cap="all" baseline="0">
                <a:solidFill>
                  <a:schemeClr val="bg1"/>
                </a:solidFill>
              </a:defRPr>
            </a:lvl1pPr>
          </a:lstStyle>
          <a:p>
            <a:r>
              <a:rPr lang="en-NZ" altLang="ja-JP" err="1"/>
              <a:t>dd</a:t>
            </a:r>
            <a:r>
              <a:rPr lang="en-NZ" altLang="ja-JP"/>
              <a:t>/mm/</a:t>
            </a:r>
            <a:r>
              <a:rPr lang="en-NZ" altLang="ja-JP" err="1"/>
              <a:t>yy</a:t>
            </a:r>
            <a:endParaRPr lang="en-NZ" altLang="ja-JP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09E7130B-04AA-3145-BE41-D0A680C854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944280" y="5301208"/>
            <a:ext cx="10799999" cy="40798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r>
              <a:rPr lang="en-NZ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5743972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Grey Shap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7A33ACF-A007-454C-8F79-306A721DFE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A75FA55-2488-814A-ABF3-DCFC700444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944280" y="3284984"/>
            <a:ext cx="10799999" cy="1200329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Title of </a:t>
            </a:r>
            <a:br>
              <a:rPr lang="en-GB"/>
            </a:br>
            <a:r>
              <a:rPr lang="en-GB"/>
              <a:t>presentation</a:t>
            </a:r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2ECA344-F83F-264B-80FE-B92017E01C3A}"/>
              </a:ext>
            </a:extLst>
          </p:cNvPr>
          <p:cNvGrpSpPr/>
          <p:nvPr userDrawn="1"/>
        </p:nvGrpSpPr>
        <p:grpSpPr bwMode="gray">
          <a:xfrm>
            <a:off x="857251" y="548680"/>
            <a:ext cx="2006600" cy="360362"/>
            <a:chOff x="857251" y="1233488"/>
            <a:chExt cx="2006600" cy="360362"/>
          </a:xfrm>
          <a:solidFill>
            <a:schemeClr val="bg1"/>
          </a:solidFill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805EA6D2-5215-D045-A3DC-C899E0370FE0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57251" y="1233488"/>
              <a:ext cx="490538" cy="360362"/>
            </a:xfrm>
            <a:custGeom>
              <a:avLst/>
              <a:gdLst>
                <a:gd name="T0" fmla="*/ 345 w 469"/>
                <a:gd name="T1" fmla="*/ 16 h 342"/>
                <a:gd name="T2" fmla="*/ 335 w 469"/>
                <a:gd name="T3" fmla="*/ 31 h 342"/>
                <a:gd name="T4" fmla="*/ 433 w 469"/>
                <a:gd name="T5" fmla="*/ 168 h 342"/>
                <a:gd name="T6" fmla="*/ 410 w 469"/>
                <a:gd name="T7" fmla="*/ 222 h 342"/>
                <a:gd name="T8" fmla="*/ 227 w 469"/>
                <a:gd name="T9" fmla="*/ 222 h 342"/>
                <a:gd name="T10" fmla="*/ 206 w 469"/>
                <a:gd name="T11" fmla="*/ 191 h 342"/>
                <a:gd name="T12" fmla="*/ 323 w 469"/>
                <a:gd name="T13" fmla="*/ 30 h 342"/>
                <a:gd name="T14" fmla="*/ 313 w 469"/>
                <a:gd name="T15" fmla="*/ 7 h 342"/>
                <a:gd name="T16" fmla="*/ 234 w 469"/>
                <a:gd name="T17" fmla="*/ 0 h 342"/>
                <a:gd name="T18" fmla="*/ 0 w 469"/>
                <a:gd name="T19" fmla="*/ 171 h 342"/>
                <a:gd name="T20" fmla="*/ 234 w 469"/>
                <a:gd name="T21" fmla="*/ 342 h 342"/>
                <a:gd name="T22" fmla="*/ 428 w 469"/>
                <a:gd name="T23" fmla="*/ 271 h 342"/>
                <a:gd name="T24" fmla="*/ 388 w 469"/>
                <a:gd name="T25" fmla="*/ 271 h 342"/>
                <a:gd name="T26" fmla="*/ 234 w 469"/>
                <a:gd name="T27" fmla="*/ 321 h 342"/>
                <a:gd name="T28" fmla="*/ 36 w 469"/>
                <a:gd name="T29" fmla="*/ 171 h 342"/>
                <a:gd name="T30" fmla="*/ 233 w 469"/>
                <a:gd name="T31" fmla="*/ 18 h 342"/>
                <a:gd name="T32" fmla="*/ 236 w 469"/>
                <a:gd name="T33" fmla="*/ 38 h 342"/>
                <a:gd name="T34" fmla="*/ 135 w 469"/>
                <a:gd name="T35" fmla="*/ 183 h 342"/>
                <a:gd name="T36" fmla="*/ 192 w 469"/>
                <a:gd name="T37" fmla="*/ 261 h 342"/>
                <a:gd name="T38" fmla="*/ 421 w 469"/>
                <a:gd name="T39" fmla="*/ 261 h 342"/>
                <a:gd name="T40" fmla="*/ 452 w 469"/>
                <a:gd name="T41" fmla="*/ 238 h 342"/>
                <a:gd name="T42" fmla="*/ 469 w 469"/>
                <a:gd name="T43" fmla="*/ 171 h 342"/>
                <a:gd name="T44" fmla="*/ 345 w 469"/>
                <a:gd name="T45" fmla="*/ 16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9" h="342">
                  <a:moveTo>
                    <a:pt x="345" y="16"/>
                  </a:moveTo>
                  <a:cubicBezTo>
                    <a:pt x="335" y="31"/>
                    <a:pt x="335" y="31"/>
                    <a:pt x="335" y="31"/>
                  </a:cubicBezTo>
                  <a:cubicBezTo>
                    <a:pt x="404" y="60"/>
                    <a:pt x="433" y="112"/>
                    <a:pt x="433" y="168"/>
                  </a:cubicBezTo>
                  <a:cubicBezTo>
                    <a:pt x="433" y="196"/>
                    <a:pt x="425" y="222"/>
                    <a:pt x="410" y="222"/>
                  </a:cubicBezTo>
                  <a:cubicBezTo>
                    <a:pt x="227" y="222"/>
                    <a:pt x="227" y="222"/>
                    <a:pt x="227" y="222"/>
                  </a:cubicBezTo>
                  <a:cubicBezTo>
                    <a:pt x="202" y="222"/>
                    <a:pt x="195" y="213"/>
                    <a:pt x="206" y="191"/>
                  </a:cubicBezTo>
                  <a:cubicBezTo>
                    <a:pt x="226" y="151"/>
                    <a:pt x="286" y="75"/>
                    <a:pt x="323" y="30"/>
                  </a:cubicBezTo>
                  <a:cubicBezTo>
                    <a:pt x="328" y="23"/>
                    <a:pt x="333" y="13"/>
                    <a:pt x="313" y="7"/>
                  </a:cubicBezTo>
                  <a:cubicBezTo>
                    <a:pt x="294" y="2"/>
                    <a:pt x="261" y="0"/>
                    <a:pt x="234" y="0"/>
                  </a:cubicBezTo>
                  <a:cubicBezTo>
                    <a:pt x="96" y="0"/>
                    <a:pt x="0" y="75"/>
                    <a:pt x="0" y="171"/>
                  </a:cubicBezTo>
                  <a:cubicBezTo>
                    <a:pt x="0" y="259"/>
                    <a:pt x="83" y="342"/>
                    <a:pt x="234" y="342"/>
                  </a:cubicBezTo>
                  <a:cubicBezTo>
                    <a:pt x="300" y="342"/>
                    <a:pt x="382" y="323"/>
                    <a:pt x="428" y="271"/>
                  </a:cubicBezTo>
                  <a:cubicBezTo>
                    <a:pt x="388" y="271"/>
                    <a:pt x="388" y="271"/>
                    <a:pt x="388" y="271"/>
                  </a:cubicBezTo>
                  <a:cubicBezTo>
                    <a:pt x="343" y="311"/>
                    <a:pt x="284" y="321"/>
                    <a:pt x="234" y="321"/>
                  </a:cubicBezTo>
                  <a:cubicBezTo>
                    <a:pt x="113" y="321"/>
                    <a:pt x="36" y="258"/>
                    <a:pt x="36" y="171"/>
                  </a:cubicBezTo>
                  <a:cubicBezTo>
                    <a:pt x="36" y="90"/>
                    <a:pt x="123" y="18"/>
                    <a:pt x="233" y="18"/>
                  </a:cubicBezTo>
                  <a:cubicBezTo>
                    <a:pt x="246" y="18"/>
                    <a:pt x="250" y="21"/>
                    <a:pt x="236" y="38"/>
                  </a:cubicBezTo>
                  <a:cubicBezTo>
                    <a:pt x="208" y="73"/>
                    <a:pt x="158" y="142"/>
                    <a:pt x="135" y="183"/>
                  </a:cubicBezTo>
                  <a:cubicBezTo>
                    <a:pt x="109" y="226"/>
                    <a:pt x="135" y="261"/>
                    <a:pt x="192" y="261"/>
                  </a:cubicBezTo>
                  <a:cubicBezTo>
                    <a:pt x="421" y="261"/>
                    <a:pt x="421" y="261"/>
                    <a:pt x="421" y="261"/>
                  </a:cubicBezTo>
                  <a:cubicBezTo>
                    <a:pt x="435" y="261"/>
                    <a:pt x="443" y="253"/>
                    <a:pt x="452" y="238"/>
                  </a:cubicBezTo>
                  <a:cubicBezTo>
                    <a:pt x="458" y="227"/>
                    <a:pt x="469" y="203"/>
                    <a:pt x="469" y="171"/>
                  </a:cubicBezTo>
                  <a:cubicBezTo>
                    <a:pt x="469" y="105"/>
                    <a:pt x="420" y="46"/>
                    <a:pt x="345" y="1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FE80BD05-4EF7-DA42-83C6-63FABFFE7447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1414463" y="1328738"/>
              <a:ext cx="1449388" cy="179387"/>
            </a:xfrm>
            <a:custGeom>
              <a:avLst/>
              <a:gdLst>
                <a:gd name="T0" fmla="*/ 1309 w 1387"/>
                <a:gd name="T1" fmla="*/ 67 h 170"/>
                <a:gd name="T2" fmla="*/ 1153 w 1387"/>
                <a:gd name="T3" fmla="*/ 67 h 170"/>
                <a:gd name="T4" fmla="*/ 1203 w 1387"/>
                <a:gd name="T5" fmla="*/ 34 h 170"/>
                <a:gd name="T6" fmla="*/ 1352 w 1387"/>
                <a:gd name="T7" fmla="*/ 34 h 170"/>
                <a:gd name="T8" fmla="*/ 1352 w 1387"/>
                <a:gd name="T9" fmla="*/ 0 h 170"/>
                <a:gd name="T10" fmla="*/ 1193 w 1387"/>
                <a:gd name="T11" fmla="*/ 0 h 170"/>
                <a:gd name="T12" fmla="*/ 1082 w 1387"/>
                <a:gd name="T13" fmla="*/ 100 h 170"/>
                <a:gd name="T14" fmla="*/ 1274 w 1387"/>
                <a:gd name="T15" fmla="*/ 100 h 170"/>
                <a:gd name="T16" fmla="*/ 1275 w 1387"/>
                <a:gd name="T17" fmla="*/ 136 h 170"/>
                <a:gd name="T18" fmla="*/ 1062 w 1387"/>
                <a:gd name="T19" fmla="*/ 136 h 170"/>
                <a:gd name="T20" fmla="*/ 1062 w 1387"/>
                <a:gd name="T21" fmla="*/ 0 h 170"/>
                <a:gd name="T22" fmla="*/ 998 w 1387"/>
                <a:gd name="T23" fmla="*/ 0 h 170"/>
                <a:gd name="T24" fmla="*/ 998 w 1387"/>
                <a:gd name="T25" fmla="*/ 136 h 170"/>
                <a:gd name="T26" fmla="*/ 892 w 1387"/>
                <a:gd name="T27" fmla="*/ 136 h 170"/>
                <a:gd name="T28" fmla="*/ 851 w 1387"/>
                <a:gd name="T29" fmla="*/ 101 h 170"/>
                <a:gd name="T30" fmla="*/ 851 w 1387"/>
                <a:gd name="T31" fmla="*/ 0 h 170"/>
                <a:gd name="T32" fmla="*/ 748 w 1387"/>
                <a:gd name="T33" fmla="*/ 0 h 170"/>
                <a:gd name="T34" fmla="*/ 657 w 1387"/>
                <a:gd name="T35" fmla="*/ 58 h 170"/>
                <a:gd name="T36" fmla="*/ 577 w 1387"/>
                <a:gd name="T37" fmla="*/ 0 h 170"/>
                <a:gd name="T38" fmla="*/ 350 w 1387"/>
                <a:gd name="T39" fmla="*/ 0 h 170"/>
                <a:gd name="T40" fmla="*/ 231 w 1387"/>
                <a:gd name="T41" fmla="*/ 87 h 170"/>
                <a:gd name="T42" fmla="*/ 274 w 1387"/>
                <a:gd name="T43" fmla="*/ 87 h 170"/>
                <a:gd name="T44" fmla="*/ 236 w 1387"/>
                <a:gd name="T45" fmla="*/ 137 h 170"/>
                <a:gd name="T46" fmla="*/ 102 w 1387"/>
                <a:gd name="T47" fmla="*/ 137 h 170"/>
                <a:gd name="T48" fmla="*/ 64 w 1387"/>
                <a:gd name="T49" fmla="*/ 98 h 170"/>
                <a:gd name="T50" fmla="*/ 64 w 1387"/>
                <a:gd name="T51" fmla="*/ 0 h 170"/>
                <a:gd name="T52" fmla="*/ 0 w 1387"/>
                <a:gd name="T53" fmla="*/ 0 h 170"/>
                <a:gd name="T54" fmla="*/ 0 w 1387"/>
                <a:gd name="T55" fmla="*/ 84 h 170"/>
                <a:gd name="T56" fmla="*/ 94 w 1387"/>
                <a:gd name="T57" fmla="*/ 170 h 170"/>
                <a:gd name="T58" fmla="*/ 543 w 1387"/>
                <a:gd name="T59" fmla="*/ 170 h 170"/>
                <a:gd name="T60" fmla="*/ 636 w 1387"/>
                <a:gd name="T61" fmla="*/ 112 h 170"/>
                <a:gd name="T62" fmla="*/ 715 w 1387"/>
                <a:gd name="T63" fmla="*/ 170 h 170"/>
                <a:gd name="T64" fmla="*/ 810 w 1387"/>
                <a:gd name="T65" fmla="*/ 170 h 170"/>
                <a:gd name="T66" fmla="*/ 687 w 1387"/>
                <a:gd name="T67" fmla="*/ 80 h 170"/>
                <a:gd name="T68" fmla="*/ 787 w 1387"/>
                <a:gd name="T69" fmla="*/ 17 h 170"/>
                <a:gd name="T70" fmla="*/ 787 w 1387"/>
                <a:gd name="T71" fmla="*/ 112 h 170"/>
                <a:gd name="T72" fmla="*/ 860 w 1387"/>
                <a:gd name="T73" fmla="*/ 170 h 170"/>
                <a:gd name="T74" fmla="*/ 1309 w 1387"/>
                <a:gd name="T75" fmla="*/ 170 h 170"/>
                <a:gd name="T76" fmla="*/ 1309 w 1387"/>
                <a:gd name="T77" fmla="*/ 67 h 170"/>
                <a:gd name="T78" fmla="*/ 532 w 1387"/>
                <a:gd name="T79" fmla="*/ 137 h 170"/>
                <a:gd name="T80" fmla="*/ 314 w 1387"/>
                <a:gd name="T81" fmla="*/ 137 h 170"/>
                <a:gd name="T82" fmla="*/ 355 w 1387"/>
                <a:gd name="T83" fmla="*/ 100 h 170"/>
                <a:gd name="T84" fmla="*/ 490 w 1387"/>
                <a:gd name="T85" fmla="*/ 100 h 170"/>
                <a:gd name="T86" fmla="*/ 490 w 1387"/>
                <a:gd name="T87" fmla="*/ 67 h 170"/>
                <a:gd name="T88" fmla="*/ 311 w 1387"/>
                <a:gd name="T89" fmla="*/ 67 h 170"/>
                <a:gd name="T90" fmla="*/ 360 w 1387"/>
                <a:gd name="T91" fmla="*/ 34 h 170"/>
                <a:gd name="T92" fmla="*/ 503 w 1387"/>
                <a:gd name="T93" fmla="*/ 34 h 170"/>
                <a:gd name="T94" fmla="*/ 503 w 1387"/>
                <a:gd name="T95" fmla="*/ 15 h 170"/>
                <a:gd name="T96" fmla="*/ 606 w 1387"/>
                <a:gd name="T97" fmla="*/ 90 h 170"/>
                <a:gd name="T98" fmla="*/ 532 w 1387"/>
                <a:gd name="T99" fmla="*/ 13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87" h="170">
                  <a:moveTo>
                    <a:pt x="1309" y="67"/>
                  </a:moveTo>
                  <a:cubicBezTo>
                    <a:pt x="1153" y="67"/>
                    <a:pt x="1153" y="67"/>
                    <a:pt x="1153" y="67"/>
                  </a:cubicBezTo>
                  <a:cubicBezTo>
                    <a:pt x="1158" y="47"/>
                    <a:pt x="1174" y="34"/>
                    <a:pt x="1203" y="34"/>
                  </a:cubicBezTo>
                  <a:cubicBezTo>
                    <a:pt x="1352" y="34"/>
                    <a:pt x="1352" y="34"/>
                    <a:pt x="1352" y="34"/>
                  </a:cubicBezTo>
                  <a:cubicBezTo>
                    <a:pt x="1352" y="0"/>
                    <a:pt x="1352" y="0"/>
                    <a:pt x="1352" y="0"/>
                  </a:cubicBezTo>
                  <a:cubicBezTo>
                    <a:pt x="1193" y="0"/>
                    <a:pt x="1193" y="0"/>
                    <a:pt x="1193" y="0"/>
                  </a:cubicBezTo>
                  <a:cubicBezTo>
                    <a:pt x="1103" y="0"/>
                    <a:pt x="1082" y="64"/>
                    <a:pt x="1082" y="100"/>
                  </a:cubicBezTo>
                  <a:cubicBezTo>
                    <a:pt x="1274" y="100"/>
                    <a:pt x="1274" y="100"/>
                    <a:pt x="1274" y="100"/>
                  </a:cubicBezTo>
                  <a:cubicBezTo>
                    <a:pt x="1301" y="100"/>
                    <a:pt x="1301" y="136"/>
                    <a:pt x="1275" y="136"/>
                  </a:cubicBezTo>
                  <a:cubicBezTo>
                    <a:pt x="1249" y="136"/>
                    <a:pt x="1062" y="136"/>
                    <a:pt x="1062" y="136"/>
                  </a:cubicBezTo>
                  <a:cubicBezTo>
                    <a:pt x="1062" y="0"/>
                    <a:pt x="1062" y="0"/>
                    <a:pt x="1062" y="0"/>
                  </a:cubicBezTo>
                  <a:cubicBezTo>
                    <a:pt x="998" y="0"/>
                    <a:pt x="998" y="0"/>
                    <a:pt x="998" y="0"/>
                  </a:cubicBezTo>
                  <a:cubicBezTo>
                    <a:pt x="998" y="136"/>
                    <a:pt x="998" y="136"/>
                    <a:pt x="998" y="136"/>
                  </a:cubicBezTo>
                  <a:cubicBezTo>
                    <a:pt x="892" y="136"/>
                    <a:pt x="892" y="136"/>
                    <a:pt x="892" y="136"/>
                  </a:cubicBezTo>
                  <a:cubicBezTo>
                    <a:pt x="863" y="136"/>
                    <a:pt x="851" y="123"/>
                    <a:pt x="851" y="101"/>
                  </a:cubicBezTo>
                  <a:cubicBezTo>
                    <a:pt x="851" y="76"/>
                    <a:pt x="851" y="0"/>
                    <a:pt x="851" y="0"/>
                  </a:cubicBezTo>
                  <a:cubicBezTo>
                    <a:pt x="748" y="0"/>
                    <a:pt x="748" y="0"/>
                    <a:pt x="748" y="0"/>
                  </a:cubicBezTo>
                  <a:cubicBezTo>
                    <a:pt x="657" y="58"/>
                    <a:pt x="657" y="58"/>
                    <a:pt x="657" y="58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284" y="0"/>
                    <a:pt x="237" y="39"/>
                    <a:pt x="231" y="87"/>
                  </a:cubicBezTo>
                  <a:cubicBezTo>
                    <a:pt x="274" y="87"/>
                    <a:pt x="274" y="87"/>
                    <a:pt x="274" y="87"/>
                  </a:cubicBezTo>
                  <a:cubicBezTo>
                    <a:pt x="257" y="98"/>
                    <a:pt x="244" y="116"/>
                    <a:pt x="236" y="137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76" y="137"/>
                    <a:pt x="64" y="123"/>
                    <a:pt x="64" y="98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137"/>
                    <a:pt x="29" y="170"/>
                    <a:pt x="94" y="170"/>
                  </a:cubicBezTo>
                  <a:cubicBezTo>
                    <a:pt x="543" y="170"/>
                    <a:pt x="543" y="170"/>
                    <a:pt x="543" y="170"/>
                  </a:cubicBezTo>
                  <a:cubicBezTo>
                    <a:pt x="636" y="112"/>
                    <a:pt x="636" y="112"/>
                    <a:pt x="636" y="112"/>
                  </a:cubicBezTo>
                  <a:cubicBezTo>
                    <a:pt x="715" y="170"/>
                    <a:pt x="715" y="170"/>
                    <a:pt x="715" y="170"/>
                  </a:cubicBezTo>
                  <a:cubicBezTo>
                    <a:pt x="810" y="170"/>
                    <a:pt x="810" y="170"/>
                    <a:pt x="810" y="170"/>
                  </a:cubicBezTo>
                  <a:cubicBezTo>
                    <a:pt x="687" y="80"/>
                    <a:pt x="687" y="80"/>
                    <a:pt x="687" y="80"/>
                  </a:cubicBezTo>
                  <a:cubicBezTo>
                    <a:pt x="787" y="17"/>
                    <a:pt x="787" y="17"/>
                    <a:pt x="787" y="17"/>
                  </a:cubicBezTo>
                  <a:cubicBezTo>
                    <a:pt x="787" y="112"/>
                    <a:pt x="787" y="112"/>
                    <a:pt x="787" y="112"/>
                  </a:cubicBezTo>
                  <a:cubicBezTo>
                    <a:pt x="787" y="142"/>
                    <a:pt x="825" y="170"/>
                    <a:pt x="860" y="170"/>
                  </a:cubicBezTo>
                  <a:cubicBezTo>
                    <a:pt x="1309" y="170"/>
                    <a:pt x="1309" y="170"/>
                    <a:pt x="1309" y="170"/>
                  </a:cubicBezTo>
                  <a:cubicBezTo>
                    <a:pt x="1387" y="170"/>
                    <a:pt x="1387" y="67"/>
                    <a:pt x="1309" y="67"/>
                  </a:cubicBezTo>
                  <a:moveTo>
                    <a:pt x="532" y="137"/>
                  </a:moveTo>
                  <a:cubicBezTo>
                    <a:pt x="314" y="137"/>
                    <a:pt x="314" y="137"/>
                    <a:pt x="314" y="137"/>
                  </a:cubicBezTo>
                  <a:cubicBezTo>
                    <a:pt x="316" y="118"/>
                    <a:pt x="326" y="100"/>
                    <a:pt x="355" y="100"/>
                  </a:cubicBezTo>
                  <a:cubicBezTo>
                    <a:pt x="490" y="100"/>
                    <a:pt x="490" y="100"/>
                    <a:pt x="490" y="100"/>
                  </a:cubicBezTo>
                  <a:cubicBezTo>
                    <a:pt x="490" y="67"/>
                    <a:pt x="490" y="67"/>
                    <a:pt x="490" y="67"/>
                  </a:cubicBezTo>
                  <a:cubicBezTo>
                    <a:pt x="311" y="67"/>
                    <a:pt x="311" y="67"/>
                    <a:pt x="311" y="67"/>
                  </a:cubicBezTo>
                  <a:cubicBezTo>
                    <a:pt x="314" y="53"/>
                    <a:pt x="328" y="34"/>
                    <a:pt x="360" y="34"/>
                  </a:cubicBezTo>
                  <a:cubicBezTo>
                    <a:pt x="503" y="34"/>
                    <a:pt x="503" y="34"/>
                    <a:pt x="503" y="34"/>
                  </a:cubicBezTo>
                  <a:cubicBezTo>
                    <a:pt x="503" y="15"/>
                    <a:pt x="503" y="15"/>
                    <a:pt x="503" y="15"/>
                  </a:cubicBezTo>
                  <a:cubicBezTo>
                    <a:pt x="606" y="90"/>
                    <a:pt x="606" y="90"/>
                    <a:pt x="606" y="90"/>
                  </a:cubicBezTo>
                  <a:lnTo>
                    <a:pt x="532" y="1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99A1D4AB-624C-284B-82AC-44655A491A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44280" y="4653136"/>
            <a:ext cx="10799999" cy="40798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r>
              <a:rPr lang="en-NZ"/>
              <a:t>Department Name and Division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37368CFA-6578-CD42-B2F4-84E45716BC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941141" y="5877272"/>
            <a:ext cx="10799999" cy="407987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000" cap="all" baseline="0">
                <a:solidFill>
                  <a:schemeClr val="bg1"/>
                </a:solidFill>
              </a:defRPr>
            </a:lvl1pPr>
          </a:lstStyle>
          <a:p>
            <a:r>
              <a:rPr lang="en-NZ" altLang="ja-JP" err="1"/>
              <a:t>dd</a:t>
            </a:r>
            <a:r>
              <a:rPr lang="en-NZ" altLang="ja-JP"/>
              <a:t>/mm/</a:t>
            </a:r>
            <a:r>
              <a:rPr lang="en-NZ" altLang="ja-JP" err="1"/>
              <a:t>yy</a:t>
            </a:r>
            <a:endParaRPr lang="en-NZ" altLang="ja-JP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09E7130B-04AA-3145-BE41-D0A680C854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944280" y="5301208"/>
            <a:ext cx="10799999" cy="40798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r>
              <a:rPr lang="en-NZ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0823112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Grey Shap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7A33ACF-A007-454C-8F79-306A721DFE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A75FA55-2488-814A-ABF3-DCFC700444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944280" y="3284984"/>
            <a:ext cx="10799999" cy="1200329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Title of </a:t>
            </a:r>
            <a:br>
              <a:rPr lang="en-GB"/>
            </a:br>
            <a:r>
              <a:rPr lang="en-GB"/>
              <a:t>presentation</a:t>
            </a:r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2ECA344-F83F-264B-80FE-B92017E01C3A}"/>
              </a:ext>
            </a:extLst>
          </p:cNvPr>
          <p:cNvGrpSpPr/>
          <p:nvPr userDrawn="1"/>
        </p:nvGrpSpPr>
        <p:grpSpPr bwMode="gray">
          <a:xfrm>
            <a:off x="857251" y="548680"/>
            <a:ext cx="2006600" cy="360362"/>
            <a:chOff x="857251" y="1233488"/>
            <a:chExt cx="2006600" cy="360362"/>
          </a:xfrm>
          <a:solidFill>
            <a:schemeClr val="bg1"/>
          </a:solidFill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805EA6D2-5215-D045-A3DC-C899E0370FE0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57251" y="1233488"/>
              <a:ext cx="490538" cy="360362"/>
            </a:xfrm>
            <a:custGeom>
              <a:avLst/>
              <a:gdLst>
                <a:gd name="T0" fmla="*/ 345 w 469"/>
                <a:gd name="T1" fmla="*/ 16 h 342"/>
                <a:gd name="T2" fmla="*/ 335 w 469"/>
                <a:gd name="T3" fmla="*/ 31 h 342"/>
                <a:gd name="T4" fmla="*/ 433 w 469"/>
                <a:gd name="T5" fmla="*/ 168 h 342"/>
                <a:gd name="T6" fmla="*/ 410 w 469"/>
                <a:gd name="T7" fmla="*/ 222 h 342"/>
                <a:gd name="T8" fmla="*/ 227 w 469"/>
                <a:gd name="T9" fmla="*/ 222 h 342"/>
                <a:gd name="T10" fmla="*/ 206 w 469"/>
                <a:gd name="T11" fmla="*/ 191 h 342"/>
                <a:gd name="T12" fmla="*/ 323 w 469"/>
                <a:gd name="T13" fmla="*/ 30 h 342"/>
                <a:gd name="T14" fmla="*/ 313 w 469"/>
                <a:gd name="T15" fmla="*/ 7 h 342"/>
                <a:gd name="T16" fmla="*/ 234 w 469"/>
                <a:gd name="T17" fmla="*/ 0 h 342"/>
                <a:gd name="T18" fmla="*/ 0 w 469"/>
                <a:gd name="T19" fmla="*/ 171 h 342"/>
                <a:gd name="T20" fmla="*/ 234 w 469"/>
                <a:gd name="T21" fmla="*/ 342 h 342"/>
                <a:gd name="T22" fmla="*/ 428 w 469"/>
                <a:gd name="T23" fmla="*/ 271 h 342"/>
                <a:gd name="T24" fmla="*/ 388 w 469"/>
                <a:gd name="T25" fmla="*/ 271 h 342"/>
                <a:gd name="T26" fmla="*/ 234 w 469"/>
                <a:gd name="T27" fmla="*/ 321 h 342"/>
                <a:gd name="T28" fmla="*/ 36 w 469"/>
                <a:gd name="T29" fmla="*/ 171 h 342"/>
                <a:gd name="T30" fmla="*/ 233 w 469"/>
                <a:gd name="T31" fmla="*/ 18 h 342"/>
                <a:gd name="T32" fmla="*/ 236 w 469"/>
                <a:gd name="T33" fmla="*/ 38 h 342"/>
                <a:gd name="T34" fmla="*/ 135 w 469"/>
                <a:gd name="T35" fmla="*/ 183 h 342"/>
                <a:gd name="T36" fmla="*/ 192 w 469"/>
                <a:gd name="T37" fmla="*/ 261 h 342"/>
                <a:gd name="T38" fmla="*/ 421 w 469"/>
                <a:gd name="T39" fmla="*/ 261 h 342"/>
                <a:gd name="T40" fmla="*/ 452 w 469"/>
                <a:gd name="T41" fmla="*/ 238 h 342"/>
                <a:gd name="T42" fmla="*/ 469 w 469"/>
                <a:gd name="T43" fmla="*/ 171 h 342"/>
                <a:gd name="T44" fmla="*/ 345 w 469"/>
                <a:gd name="T45" fmla="*/ 16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9" h="342">
                  <a:moveTo>
                    <a:pt x="345" y="16"/>
                  </a:moveTo>
                  <a:cubicBezTo>
                    <a:pt x="335" y="31"/>
                    <a:pt x="335" y="31"/>
                    <a:pt x="335" y="31"/>
                  </a:cubicBezTo>
                  <a:cubicBezTo>
                    <a:pt x="404" y="60"/>
                    <a:pt x="433" y="112"/>
                    <a:pt x="433" y="168"/>
                  </a:cubicBezTo>
                  <a:cubicBezTo>
                    <a:pt x="433" y="196"/>
                    <a:pt x="425" y="222"/>
                    <a:pt x="410" y="222"/>
                  </a:cubicBezTo>
                  <a:cubicBezTo>
                    <a:pt x="227" y="222"/>
                    <a:pt x="227" y="222"/>
                    <a:pt x="227" y="222"/>
                  </a:cubicBezTo>
                  <a:cubicBezTo>
                    <a:pt x="202" y="222"/>
                    <a:pt x="195" y="213"/>
                    <a:pt x="206" y="191"/>
                  </a:cubicBezTo>
                  <a:cubicBezTo>
                    <a:pt x="226" y="151"/>
                    <a:pt x="286" y="75"/>
                    <a:pt x="323" y="30"/>
                  </a:cubicBezTo>
                  <a:cubicBezTo>
                    <a:pt x="328" y="23"/>
                    <a:pt x="333" y="13"/>
                    <a:pt x="313" y="7"/>
                  </a:cubicBezTo>
                  <a:cubicBezTo>
                    <a:pt x="294" y="2"/>
                    <a:pt x="261" y="0"/>
                    <a:pt x="234" y="0"/>
                  </a:cubicBezTo>
                  <a:cubicBezTo>
                    <a:pt x="96" y="0"/>
                    <a:pt x="0" y="75"/>
                    <a:pt x="0" y="171"/>
                  </a:cubicBezTo>
                  <a:cubicBezTo>
                    <a:pt x="0" y="259"/>
                    <a:pt x="83" y="342"/>
                    <a:pt x="234" y="342"/>
                  </a:cubicBezTo>
                  <a:cubicBezTo>
                    <a:pt x="300" y="342"/>
                    <a:pt x="382" y="323"/>
                    <a:pt x="428" y="271"/>
                  </a:cubicBezTo>
                  <a:cubicBezTo>
                    <a:pt x="388" y="271"/>
                    <a:pt x="388" y="271"/>
                    <a:pt x="388" y="271"/>
                  </a:cubicBezTo>
                  <a:cubicBezTo>
                    <a:pt x="343" y="311"/>
                    <a:pt x="284" y="321"/>
                    <a:pt x="234" y="321"/>
                  </a:cubicBezTo>
                  <a:cubicBezTo>
                    <a:pt x="113" y="321"/>
                    <a:pt x="36" y="258"/>
                    <a:pt x="36" y="171"/>
                  </a:cubicBezTo>
                  <a:cubicBezTo>
                    <a:pt x="36" y="90"/>
                    <a:pt x="123" y="18"/>
                    <a:pt x="233" y="18"/>
                  </a:cubicBezTo>
                  <a:cubicBezTo>
                    <a:pt x="246" y="18"/>
                    <a:pt x="250" y="21"/>
                    <a:pt x="236" y="38"/>
                  </a:cubicBezTo>
                  <a:cubicBezTo>
                    <a:pt x="208" y="73"/>
                    <a:pt x="158" y="142"/>
                    <a:pt x="135" y="183"/>
                  </a:cubicBezTo>
                  <a:cubicBezTo>
                    <a:pt x="109" y="226"/>
                    <a:pt x="135" y="261"/>
                    <a:pt x="192" y="261"/>
                  </a:cubicBezTo>
                  <a:cubicBezTo>
                    <a:pt x="421" y="261"/>
                    <a:pt x="421" y="261"/>
                    <a:pt x="421" y="261"/>
                  </a:cubicBezTo>
                  <a:cubicBezTo>
                    <a:pt x="435" y="261"/>
                    <a:pt x="443" y="253"/>
                    <a:pt x="452" y="238"/>
                  </a:cubicBezTo>
                  <a:cubicBezTo>
                    <a:pt x="458" y="227"/>
                    <a:pt x="469" y="203"/>
                    <a:pt x="469" y="171"/>
                  </a:cubicBezTo>
                  <a:cubicBezTo>
                    <a:pt x="469" y="105"/>
                    <a:pt x="420" y="46"/>
                    <a:pt x="345" y="1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FE80BD05-4EF7-DA42-83C6-63FABFFE7447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1414463" y="1328738"/>
              <a:ext cx="1449388" cy="179387"/>
            </a:xfrm>
            <a:custGeom>
              <a:avLst/>
              <a:gdLst>
                <a:gd name="T0" fmla="*/ 1309 w 1387"/>
                <a:gd name="T1" fmla="*/ 67 h 170"/>
                <a:gd name="T2" fmla="*/ 1153 w 1387"/>
                <a:gd name="T3" fmla="*/ 67 h 170"/>
                <a:gd name="T4" fmla="*/ 1203 w 1387"/>
                <a:gd name="T5" fmla="*/ 34 h 170"/>
                <a:gd name="T6" fmla="*/ 1352 w 1387"/>
                <a:gd name="T7" fmla="*/ 34 h 170"/>
                <a:gd name="T8" fmla="*/ 1352 w 1387"/>
                <a:gd name="T9" fmla="*/ 0 h 170"/>
                <a:gd name="T10" fmla="*/ 1193 w 1387"/>
                <a:gd name="T11" fmla="*/ 0 h 170"/>
                <a:gd name="T12" fmla="*/ 1082 w 1387"/>
                <a:gd name="T13" fmla="*/ 100 h 170"/>
                <a:gd name="T14" fmla="*/ 1274 w 1387"/>
                <a:gd name="T15" fmla="*/ 100 h 170"/>
                <a:gd name="T16" fmla="*/ 1275 w 1387"/>
                <a:gd name="T17" fmla="*/ 136 h 170"/>
                <a:gd name="T18" fmla="*/ 1062 w 1387"/>
                <a:gd name="T19" fmla="*/ 136 h 170"/>
                <a:gd name="T20" fmla="*/ 1062 w 1387"/>
                <a:gd name="T21" fmla="*/ 0 h 170"/>
                <a:gd name="T22" fmla="*/ 998 w 1387"/>
                <a:gd name="T23" fmla="*/ 0 h 170"/>
                <a:gd name="T24" fmla="*/ 998 w 1387"/>
                <a:gd name="T25" fmla="*/ 136 h 170"/>
                <a:gd name="T26" fmla="*/ 892 w 1387"/>
                <a:gd name="T27" fmla="*/ 136 h 170"/>
                <a:gd name="T28" fmla="*/ 851 w 1387"/>
                <a:gd name="T29" fmla="*/ 101 h 170"/>
                <a:gd name="T30" fmla="*/ 851 w 1387"/>
                <a:gd name="T31" fmla="*/ 0 h 170"/>
                <a:gd name="T32" fmla="*/ 748 w 1387"/>
                <a:gd name="T33" fmla="*/ 0 h 170"/>
                <a:gd name="T34" fmla="*/ 657 w 1387"/>
                <a:gd name="T35" fmla="*/ 58 h 170"/>
                <a:gd name="T36" fmla="*/ 577 w 1387"/>
                <a:gd name="T37" fmla="*/ 0 h 170"/>
                <a:gd name="T38" fmla="*/ 350 w 1387"/>
                <a:gd name="T39" fmla="*/ 0 h 170"/>
                <a:gd name="T40" fmla="*/ 231 w 1387"/>
                <a:gd name="T41" fmla="*/ 87 h 170"/>
                <a:gd name="T42" fmla="*/ 274 w 1387"/>
                <a:gd name="T43" fmla="*/ 87 h 170"/>
                <a:gd name="T44" fmla="*/ 236 w 1387"/>
                <a:gd name="T45" fmla="*/ 137 h 170"/>
                <a:gd name="T46" fmla="*/ 102 w 1387"/>
                <a:gd name="T47" fmla="*/ 137 h 170"/>
                <a:gd name="T48" fmla="*/ 64 w 1387"/>
                <a:gd name="T49" fmla="*/ 98 h 170"/>
                <a:gd name="T50" fmla="*/ 64 w 1387"/>
                <a:gd name="T51" fmla="*/ 0 h 170"/>
                <a:gd name="T52" fmla="*/ 0 w 1387"/>
                <a:gd name="T53" fmla="*/ 0 h 170"/>
                <a:gd name="T54" fmla="*/ 0 w 1387"/>
                <a:gd name="T55" fmla="*/ 84 h 170"/>
                <a:gd name="T56" fmla="*/ 94 w 1387"/>
                <a:gd name="T57" fmla="*/ 170 h 170"/>
                <a:gd name="T58" fmla="*/ 543 w 1387"/>
                <a:gd name="T59" fmla="*/ 170 h 170"/>
                <a:gd name="T60" fmla="*/ 636 w 1387"/>
                <a:gd name="T61" fmla="*/ 112 h 170"/>
                <a:gd name="T62" fmla="*/ 715 w 1387"/>
                <a:gd name="T63" fmla="*/ 170 h 170"/>
                <a:gd name="T64" fmla="*/ 810 w 1387"/>
                <a:gd name="T65" fmla="*/ 170 h 170"/>
                <a:gd name="T66" fmla="*/ 687 w 1387"/>
                <a:gd name="T67" fmla="*/ 80 h 170"/>
                <a:gd name="T68" fmla="*/ 787 w 1387"/>
                <a:gd name="T69" fmla="*/ 17 h 170"/>
                <a:gd name="T70" fmla="*/ 787 w 1387"/>
                <a:gd name="T71" fmla="*/ 112 h 170"/>
                <a:gd name="T72" fmla="*/ 860 w 1387"/>
                <a:gd name="T73" fmla="*/ 170 h 170"/>
                <a:gd name="T74" fmla="*/ 1309 w 1387"/>
                <a:gd name="T75" fmla="*/ 170 h 170"/>
                <a:gd name="T76" fmla="*/ 1309 w 1387"/>
                <a:gd name="T77" fmla="*/ 67 h 170"/>
                <a:gd name="T78" fmla="*/ 532 w 1387"/>
                <a:gd name="T79" fmla="*/ 137 h 170"/>
                <a:gd name="T80" fmla="*/ 314 w 1387"/>
                <a:gd name="T81" fmla="*/ 137 h 170"/>
                <a:gd name="T82" fmla="*/ 355 w 1387"/>
                <a:gd name="T83" fmla="*/ 100 h 170"/>
                <a:gd name="T84" fmla="*/ 490 w 1387"/>
                <a:gd name="T85" fmla="*/ 100 h 170"/>
                <a:gd name="T86" fmla="*/ 490 w 1387"/>
                <a:gd name="T87" fmla="*/ 67 h 170"/>
                <a:gd name="T88" fmla="*/ 311 w 1387"/>
                <a:gd name="T89" fmla="*/ 67 h 170"/>
                <a:gd name="T90" fmla="*/ 360 w 1387"/>
                <a:gd name="T91" fmla="*/ 34 h 170"/>
                <a:gd name="T92" fmla="*/ 503 w 1387"/>
                <a:gd name="T93" fmla="*/ 34 h 170"/>
                <a:gd name="T94" fmla="*/ 503 w 1387"/>
                <a:gd name="T95" fmla="*/ 15 h 170"/>
                <a:gd name="T96" fmla="*/ 606 w 1387"/>
                <a:gd name="T97" fmla="*/ 90 h 170"/>
                <a:gd name="T98" fmla="*/ 532 w 1387"/>
                <a:gd name="T99" fmla="*/ 13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87" h="170">
                  <a:moveTo>
                    <a:pt x="1309" y="67"/>
                  </a:moveTo>
                  <a:cubicBezTo>
                    <a:pt x="1153" y="67"/>
                    <a:pt x="1153" y="67"/>
                    <a:pt x="1153" y="67"/>
                  </a:cubicBezTo>
                  <a:cubicBezTo>
                    <a:pt x="1158" y="47"/>
                    <a:pt x="1174" y="34"/>
                    <a:pt x="1203" y="34"/>
                  </a:cubicBezTo>
                  <a:cubicBezTo>
                    <a:pt x="1352" y="34"/>
                    <a:pt x="1352" y="34"/>
                    <a:pt x="1352" y="34"/>
                  </a:cubicBezTo>
                  <a:cubicBezTo>
                    <a:pt x="1352" y="0"/>
                    <a:pt x="1352" y="0"/>
                    <a:pt x="1352" y="0"/>
                  </a:cubicBezTo>
                  <a:cubicBezTo>
                    <a:pt x="1193" y="0"/>
                    <a:pt x="1193" y="0"/>
                    <a:pt x="1193" y="0"/>
                  </a:cubicBezTo>
                  <a:cubicBezTo>
                    <a:pt x="1103" y="0"/>
                    <a:pt x="1082" y="64"/>
                    <a:pt x="1082" y="100"/>
                  </a:cubicBezTo>
                  <a:cubicBezTo>
                    <a:pt x="1274" y="100"/>
                    <a:pt x="1274" y="100"/>
                    <a:pt x="1274" y="100"/>
                  </a:cubicBezTo>
                  <a:cubicBezTo>
                    <a:pt x="1301" y="100"/>
                    <a:pt x="1301" y="136"/>
                    <a:pt x="1275" y="136"/>
                  </a:cubicBezTo>
                  <a:cubicBezTo>
                    <a:pt x="1249" y="136"/>
                    <a:pt x="1062" y="136"/>
                    <a:pt x="1062" y="136"/>
                  </a:cubicBezTo>
                  <a:cubicBezTo>
                    <a:pt x="1062" y="0"/>
                    <a:pt x="1062" y="0"/>
                    <a:pt x="1062" y="0"/>
                  </a:cubicBezTo>
                  <a:cubicBezTo>
                    <a:pt x="998" y="0"/>
                    <a:pt x="998" y="0"/>
                    <a:pt x="998" y="0"/>
                  </a:cubicBezTo>
                  <a:cubicBezTo>
                    <a:pt x="998" y="136"/>
                    <a:pt x="998" y="136"/>
                    <a:pt x="998" y="136"/>
                  </a:cubicBezTo>
                  <a:cubicBezTo>
                    <a:pt x="892" y="136"/>
                    <a:pt x="892" y="136"/>
                    <a:pt x="892" y="136"/>
                  </a:cubicBezTo>
                  <a:cubicBezTo>
                    <a:pt x="863" y="136"/>
                    <a:pt x="851" y="123"/>
                    <a:pt x="851" y="101"/>
                  </a:cubicBezTo>
                  <a:cubicBezTo>
                    <a:pt x="851" y="76"/>
                    <a:pt x="851" y="0"/>
                    <a:pt x="851" y="0"/>
                  </a:cubicBezTo>
                  <a:cubicBezTo>
                    <a:pt x="748" y="0"/>
                    <a:pt x="748" y="0"/>
                    <a:pt x="748" y="0"/>
                  </a:cubicBezTo>
                  <a:cubicBezTo>
                    <a:pt x="657" y="58"/>
                    <a:pt x="657" y="58"/>
                    <a:pt x="657" y="58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284" y="0"/>
                    <a:pt x="237" y="39"/>
                    <a:pt x="231" y="87"/>
                  </a:cubicBezTo>
                  <a:cubicBezTo>
                    <a:pt x="274" y="87"/>
                    <a:pt x="274" y="87"/>
                    <a:pt x="274" y="87"/>
                  </a:cubicBezTo>
                  <a:cubicBezTo>
                    <a:pt x="257" y="98"/>
                    <a:pt x="244" y="116"/>
                    <a:pt x="236" y="137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76" y="137"/>
                    <a:pt x="64" y="123"/>
                    <a:pt x="64" y="98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137"/>
                    <a:pt x="29" y="170"/>
                    <a:pt x="94" y="170"/>
                  </a:cubicBezTo>
                  <a:cubicBezTo>
                    <a:pt x="543" y="170"/>
                    <a:pt x="543" y="170"/>
                    <a:pt x="543" y="170"/>
                  </a:cubicBezTo>
                  <a:cubicBezTo>
                    <a:pt x="636" y="112"/>
                    <a:pt x="636" y="112"/>
                    <a:pt x="636" y="112"/>
                  </a:cubicBezTo>
                  <a:cubicBezTo>
                    <a:pt x="715" y="170"/>
                    <a:pt x="715" y="170"/>
                    <a:pt x="715" y="170"/>
                  </a:cubicBezTo>
                  <a:cubicBezTo>
                    <a:pt x="810" y="170"/>
                    <a:pt x="810" y="170"/>
                    <a:pt x="810" y="170"/>
                  </a:cubicBezTo>
                  <a:cubicBezTo>
                    <a:pt x="687" y="80"/>
                    <a:pt x="687" y="80"/>
                    <a:pt x="687" y="80"/>
                  </a:cubicBezTo>
                  <a:cubicBezTo>
                    <a:pt x="787" y="17"/>
                    <a:pt x="787" y="17"/>
                    <a:pt x="787" y="17"/>
                  </a:cubicBezTo>
                  <a:cubicBezTo>
                    <a:pt x="787" y="112"/>
                    <a:pt x="787" y="112"/>
                    <a:pt x="787" y="112"/>
                  </a:cubicBezTo>
                  <a:cubicBezTo>
                    <a:pt x="787" y="142"/>
                    <a:pt x="825" y="170"/>
                    <a:pt x="860" y="170"/>
                  </a:cubicBezTo>
                  <a:cubicBezTo>
                    <a:pt x="1309" y="170"/>
                    <a:pt x="1309" y="170"/>
                    <a:pt x="1309" y="170"/>
                  </a:cubicBezTo>
                  <a:cubicBezTo>
                    <a:pt x="1387" y="170"/>
                    <a:pt x="1387" y="67"/>
                    <a:pt x="1309" y="67"/>
                  </a:cubicBezTo>
                  <a:moveTo>
                    <a:pt x="532" y="137"/>
                  </a:moveTo>
                  <a:cubicBezTo>
                    <a:pt x="314" y="137"/>
                    <a:pt x="314" y="137"/>
                    <a:pt x="314" y="137"/>
                  </a:cubicBezTo>
                  <a:cubicBezTo>
                    <a:pt x="316" y="118"/>
                    <a:pt x="326" y="100"/>
                    <a:pt x="355" y="100"/>
                  </a:cubicBezTo>
                  <a:cubicBezTo>
                    <a:pt x="490" y="100"/>
                    <a:pt x="490" y="100"/>
                    <a:pt x="490" y="100"/>
                  </a:cubicBezTo>
                  <a:cubicBezTo>
                    <a:pt x="490" y="67"/>
                    <a:pt x="490" y="67"/>
                    <a:pt x="490" y="67"/>
                  </a:cubicBezTo>
                  <a:cubicBezTo>
                    <a:pt x="311" y="67"/>
                    <a:pt x="311" y="67"/>
                    <a:pt x="311" y="67"/>
                  </a:cubicBezTo>
                  <a:cubicBezTo>
                    <a:pt x="314" y="53"/>
                    <a:pt x="328" y="34"/>
                    <a:pt x="360" y="34"/>
                  </a:cubicBezTo>
                  <a:cubicBezTo>
                    <a:pt x="503" y="34"/>
                    <a:pt x="503" y="34"/>
                    <a:pt x="503" y="34"/>
                  </a:cubicBezTo>
                  <a:cubicBezTo>
                    <a:pt x="503" y="15"/>
                    <a:pt x="503" y="15"/>
                    <a:pt x="503" y="15"/>
                  </a:cubicBezTo>
                  <a:cubicBezTo>
                    <a:pt x="606" y="90"/>
                    <a:pt x="606" y="90"/>
                    <a:pt x="606" y="90"/>
                  </a:cubicBezTo>
                  <a:lnTo>
                    <a:pt x="532" y="1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99A1D4AB-624C-284B-82AC-44655A491A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44280" y="4653136"/>
            <a:ext cx="10799999" cy="40798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r>
              <a:rPr lang="en-NZ"/>
              <a:t>Department Name and Division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37368CFA-6578-CD42-B2F4-84E45716BC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941141" y="5877272"/>
            <a:ext cx="10799999" cy="407987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000" cap="all" baseline="0">
                <a:solidFill>
                  <a:schemeClr val="bg1"/>
                </a:solidFill>
              </a:defRPr>
            </a:lvl1pPr>
          </a:lstStyle>
          <a:p>
            <a:r>
              <a:rPr lang="en-NZ" altLang="ja-JP" err="1"/>
              <a:t>dd</a:t>
            </a:r>
            <a:r>
              <a:rPr lang="en-NZ" altLang="ja-JP"/>
              <a:t>/mm/</a:t>
            </a:r>
            <a:r>
              <a:rPr lang="en-NZ" altLang="ja-JP" err="1"/>
              <a:t>yy</a:t>
            </a:r>
            <a:endParaRPr lang="en-NZ" altLang="ja-JP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09E7130B-04AA-3145-BE41-D0A680C854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944280" y="5301208"/>
            <a:ext cx="10799999" cy="40798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r>
              <a:rPr lang="en-NZ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40519027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Column Agenda Black">
    <p:bg bwMode="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7"/>
          <p:cNvSpPr txBox="1">
            <a:spLocks/>
          </p:cNvSpPr>
          <p:nvPr userDrawn="1"/>
        </p:nvSpPr>
        <p:spPr bwMode="gray">
          <a:xfrm>
            <a:off x="11330700" y="6318522"/>
            <a:ext cx="596254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defRPr sz="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5A3C14A-F937-4231-B6F1-40B429FAFB2F}" type="slidenum">
              <a:rPr lang="en-NZ" smtClean="0">
                <a:solidFill>
                  <a:schemeClr val="bg1"/>
                </a:solidFill>
              </a:rPr>
              <a:pPr algn="r"/>
              <a:t>‹#›</a:t>
            </a:fld>
            <a:endParaRPr lang="en-NZ">
              <a:solidFill>
                <a:schemeClr val="bg1"/>
              </a:solidFill>
            </a:endParaRP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A8ECBC56-5091-1A48-90D2-30F682B3F29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695326" y="1484783"/>
            <a:ext cx="10635374" cy="4320481"/>
          </a:xfrm>
          <a:prstGeom prst="rect">
            <a:avLst/>
          </a:prstGeom>
        </p:spPr>
        <p:txBody>
          <a:bodyPr numCol="2"/>
          <a:lstStyle>
            <a:lvl3pPr marL="261938" indent="-261938">
              <a:buFont typeface="+mj-lt"/>
              <a:buAutoNum type="arabicPeriod"/>
              <a:defRPr sz="2400">
                <a:solidFill>
                  <a:schemeClr val="bg1"/>
                </a:solidFill>
              </a:defRPr>
            </a:lvl3pPr>
            <a:lvl4pPr marL="261938" indent="0">
              <a:buFontTx/>
              <a:buNone/>
              <a:defRPr sz="2400" b="1">
                <a:solidFill>
                  <a:schemeClr val="bg1"/>
                </a:solidFill>
              </a:defRPr>
            </a:lvl4pPr>
            <a:lvl5pPr marL="261938" indent="0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2"/>
            <a:r>
              <a:rPr lang="en-GB"/>
              <a:t>First level</a:t>
            </a:r>
          </a:p>
          <a:p>
            <a:pPr lvl="3"/>
            <a:r>
              <a:rPr lang="en-GB"/>
              <a:t>Second level</a:t>
            </a:r>
          </a:p>
          <a:p>
            <a:pPr lvl="4"/>
            <a:r>
              <a:rPr lang="en-GB"/>
              <a:t>Third level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6BF8EDEC-5203-5C48-B742-97C828BC951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570049" y="404664"/>
            <a:ext cx="11181828" cy="877676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wrap="square" lIns="198000" anchor="ctr" anchorCtr="0">
            <a:spAutoFit/>
          </a:bodyPr>
          <a:lstStyle>
            <a:lvl1pPr marL="0" indent="0">
              <a:spcBef>
                <a:spcPts val="200"/>
              </a:spcBef>
              <a:spcAft>
                <a:spcPts val="200"/>
              </a:spcAft>
              <a:buNone/>
              <a:defRPr sz="2800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200"/>
              </a:spcBef>
              <a:spcAft>
                <a:spcPts val="200"/>
              </a:spcAft>
              <a:buNone/>
              <a:defRPr sz="2500" cap="all" spc="0" baseline="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GB"/>
              <a:t>AGENDA</a:t>
            </a:r>
          </a:p>
          <a:p>
            <a:pPr lvl="1"/>
            <a:r>
              <a:rPr lang="en-GB"/>
              <a:t>Subtitle IF NEEDED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89621A6-35F4-F441-AE0A-AA39FFB8A32C}"/>
              </a:ext>
            </a:extLst>
          </p:cNvPr>
          <p:cNvGrpSpPr/>
          <p:nvPr userDrawn="1"/>
        </p:nvGrpSpPr>
        <p:grpSpPr bwMode="gray">
          <a:xfrm>
            <a:off x="539305" y="6391929"/>
            <a:ext cx="1092199" cy="196850"/>
            <a:chOff x="857251" y="1233488"/>
            <a:chExt cx="2006600" cy="360362"/>
          </a:xfrm>
          <a:solidFill>
            <a:schemeClr val="bg1"/>
          </a:solidFill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8C05677E-BA60-AF44-B673-A87B99D4B496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57251" y="1233488"/>
              <a:ext cx="490538" cy="360362"/>
            </a:xfrm>
            <a:custGeom>
              <a:avLst/>
              <a:gdLst>
                <a:gd name="T0" fmla="*/ 345 w 469"/>
                <a:gd name="T1" fmla="*/ 16 h 342"/>
                <a:gd name="T2" fmla="*/ 335 w 469"/>
                <a:gd name="T3" fmla="*/ 31 h 342"/>
                <a:gd name="T4" fmla="*/ 433 w 469"/>
                <a:gd name="T5" fmla="*/ 168 h 342"/>
                <a:gd name="T6" fmla="*/ 410 w 469"/>
                <a:gd name="T7" fmla="*/ 222 h 342"/>
                <a:gd name="T8" fmla="*/ 227 w 469"/>
                <a:gd name="T9" fmla="*/ 222 h 342"/>
                <a:gd name="T10" fmla="*/ 206 w 469"/>
                <a:gd name="T11" fmla="*/ 191 h 342"/>
                <a:gd name="T12" fmla="*/ 323 w 469"/>
                <a:gd name="T13" fmla="*/ 30 h 342"/>
                <a:gd name="T14" fmla="*/ 313 w 469"/>
                <a:gd name="T15" fmla="*/ 7 h 342"/>
                <a:gd name="T16" fmla="*/ 234 w 469"/>
                <a:gd name="T17" fmla="*/ 0 h 342"/>
                <a:gd name="T18" fmla="*/ 0 w 469"/>
                <a:gd name="T19" fmla="*/ 171 h 342"/>
                <a:gd name="T20" fmla="*/ 234 w 469"/>
                <a:gd name="T21" fmla="*/ 342 h 342"/>
                <a:gd name="T22" fmla="*/ 428 w 469"/>
                <a:gd name="T23" fmla="*/ 271 h 342"/>
                <a:gd name="T24" fmla="*/ 388 w 469"/>
                <a:gd name="T25" fmla="*/ 271 h 342"/>
                <a:gd name="T26" fmla="*/ 234 w 469"/>
                <a:gd name="T27" fmla="*/ 321 h 342"/>
                <a:gd name="T28" fmla="*/ 36 w 469"/>
                <a:gd name="T29" fmla="*/ 171 h 342"/>
                <a:gd name="T30" fmla="*/ 233 w 469"/>
                <a:gd name="T31" fmla="*/ 18 h 342"/>
                <a:gd name="T32" fmla="*/ 236 w 469"/>
                <a:gd name="T33" fmla="*/ 38 h 342"/>
                <a:gd name="T34" fmla="*/ 135 w 469"/>
                <a:gd name="T35" fmla="*/ 183 h 342"/>
                <a:gd name="T36" fmla="*/ 192 w 469"/>
                <a:gd name="T37" fmla="*/ 261 h 342"/>
                <a:gd name="T38" fmla="*/ 421 w 469"/>
                <a:gd name="T39" fmla="*/ 261 h 342"/>
                <a:gd name="T40" fmla="*/ 452 w 469"/>
                <a:gd name="T41" fmla="*/ 238 h 342"/>
                <a:gd name="T42" fmla="*/ 469 w 469"/>
                <a:gd name="T43" fmla="*/ 171 h 342"/>
                <a:gd name="T44" fmla="*/ 345 w 469"/>
                <a:gd name="T45" fmla="*/ 16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9" h="342">
                  <a:moveTo>
                    <a:pt x="345" y="16"/>
                  </a:moveTo>
                  <a:cubicBezTo>
                    <a:pt x="335" y="31"/>
                    <a:pt x="335" y="31"/>
                    <a:pt x="335" y="31"/>
                  </a:cubicBezTo>
                  <a:cubicBezTo>
                    <a:pt x="404" y="60"/>
                    <a:pt x="433" y="112"/>
                    <a:pt x="433" y="168"/>
                  </a:cubicBezTo>
                  <a:cubicBezTo>
                    <a:pt x="433" y="196"/>
                    <a:pt x="425" y="222"/>
                    <a:pt x="410" y="222"/>
                  </a:cubicBezTo>
                  <a:cubicBezTo>
                    <a:pt x="227" y="222"/>
                    <a:pt x="227" y="222"/>
                    <a:pt x="227" y="222"/>
                  </a:cubicBezTo>
                  <a:cubicBezTo>
                    <a:pt x="202" y="222"/>
                    <a:pt x="195" y="213"/>
                    <a:pt x="206" y="191"/>
                  </a:cubicBezTo>
                  <a:cubicBezTo>
                    <a:pt x="226" y="151"/>
                    <a:pt x="286" y="75"/>
                    <a:pt x="323" y="30"/>
                  </a:cubicBezTo>
                  <a:cubicBezTo>
                    <a:pt x="328" y="23"/>
                    <a:pt x="333" y="13"/>
                    <a:pt x="313" y="7"/>
                  </a:cubicBezTo>
                  <a:cubicBezTo>
                    <a:pt x="294" y="2"/>
                    <a:pt x="261" y="0"/>
                    <a:pt x="234" y="0"/>
                  </a:cubicBezTo>
                  <a:cubicBezTo>
                    <a:pt x="96" y="0"/>
                    <a:pt x="0" y="75"/>
                    <a:pt x="0" y="171"/>
                  </a:cubicBezTo>
                  <a:cubicBezTo>
                    <a:pt x="0" y="259"/>
                    <a:pt x="83" y="342"/>
                    <a:pt x="234" y="342"/>
                  </a:cubicBezTo>
                  <a:cubicBezTo>
                    <a:pt x="300" y="342"/>
                    <a:pt x="382" y="323"/>
                    <a:pt x="428" y="271"/>
                  </a:cubicBezTo>
                  <a:cubicBezTo>
                    <a:pt x="388" y="271"/>
                    <a:pt x="388" y="271"/>
                    <a:pt x="388" y="271"/>
                  </a:cubicBezTo>
                  <a:cubicBezTo>
                    <a:pt x="343" y="311"/>
                    <a:pt x="284" y="321"/>
                    <a:pt x="234" y="321"/>
                  </a:cubicBezTo>
                  <a:cubicBezTo>
                    <a:pt x="113" y="321"/>
                    <a:pt x="36" y="258"/>
                    <a:pt x="36" y="171"/>
                  </a:cubicBezTo>
                  <a:cubicBezTo>
                    <a:pt x="36" y="90"/>
                    <a:pt x="123" y="18"/>
                    <a:pt x="233" y="18"/>
                  </a:cubicBezTo>
                  <a:cubicBezTo>
                    <a:pt x="246" y="18"/>
                    <a:pt x="250" y="21"/>
                    <a:pt x="236" y="38"/>
                  </a:cubicBezTo>
                  <a:cubicBezTo>
                    <a:pt x="208" y="73"/>
                    <a:pt x="158" y="142"/>
                    <a:pt x="135" y="183"/>
                  </a:cubicBezTo>
                  <a:cubicBezTo>
                    <a:pt x="109" y="226"/>
                    <a:pt x="135" y="261"/>
                    <a:pt x="192" y="261"/>
                  </a:cubicBezTo>
                  <a:cubicBezTo>
                    <a:pt x="421" y="261"/>
                    <a:pt x="421" y="261"/>
                    <a:pt x="421" y="261"/>
                  </a:cubicBezTo>
                  <a:cubicBezTo>
                    <a:pt x="435" y="261"/>
                    <a:pt x="443" y="253"/>
                    <a:pt x="452" y="238"/>
                  </a:cubicBezTo>
                  <a:cubicBezTo>
                    <a:pt x="458" y="227"/>
                    <a:pt x="469" y="203"/>
                    <a:pt x="469" y="171"/>
                  </a:cubicBezTo>
                  <a:cubicBezTo>
                    <a:pt x="469" y="105"/>
                    <a:pt x="420" y="46"/>
                    <a:pt x="345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78B97C82-686A-2249-AF54-53C69D9D1A9B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1414463" y="1328738"/>
              <a:ext cx="1449388" cy="179387"/>
            </a:xfrm>
            <a:custGeom>
              <a:avLst/>
              <a:gdLst>
                <a:gd name="T0" fmla="*/ 1309 w 1387"/>
                <a:gd name="T1" fmla="*/ 67 h 170"/>
                <a:gd name="T2" fmla="*/ 1153 w 1387"/>
                <a:gd name="T3" fmla="*/ 67 h 170"/>
                <a:gd name="T4" fmla="*/ 1203 w 1387"/>
                <a:gd name="T5" fmla="*/ 34 h 170"/>
                <a:gd name="T6" fmla="*/ 1352 w 1387"/>
                <a:gd name="T7" fmla="*/ 34 h 170"/>
                <a:gd name="T8" fmla="*/ 1352 w 1387"/>
                <a:gd name="T9" fmla="*/ 0 h 170"/>
                <a:gd name="T10" fmla="*/ 1193 w 1387"/>
                <a:gd name="T11" fmla="*/ 0 h 170"/>
                <a:gd name="T12" fmla="*/ 1082 w 1387"/>
                <a:gd name="T13" fmla="*/ 100 h 170"/>
                <a:gd name="T14" fmla="*/ 1274 w 1387"/>
                <a:gd name="T15" fmla="*/ 100 h 170"/>
                <a:gd name="T16" fmla="*/ 1275 w 1387"/>
                <a:gd name="T17" fmla="*/ 136 h 170"/>
                <a:gd name="T18" fmla="*/ 1062 w 1387"/>
                <a:gd name="T19" fmla="*/ 136 h 170"/>
                <a:gd name="T20" fmla="*/ 1062 w 1387"/>
                <a:gd name="T21" fmla="*/ 0 h 170"/>
                <a:gd name="T22" fmla="*/ 998 w 1387"/>
                <a:gd name="T23" fmla="*/ 0 h 170"/>
                <a:gd name="T24" fmla="*/ 998 w 1387"/>
                <a:gd name="T25" fmla="*/ 136 h 170"/>
                <a:gd name="T26" fmla="*/ 892 w 1387"/>
                <a:gd name="T27" fmla="*/ 136 h 170"/>
                <a:gd name="T28" fmla="*/ 851 w 1387"/>
                <a:gd name="T29" fmla="*/ 101 h 170"/>
                <a:gd name="T30" fmla="*/ 851 w 1387"/>
                <a:gd name="T31" fmla="*/ 0 h 170"/>
                <a:gd name="T32" fmla="*/ 748 w 1387"/>
                <a:gd name="T33" fmla="*/ 0 h 170"/>
                <a:gd name="T34" fmla="*/ 657 w 1387"/>
                <a:gd name="T35" fmla="*/ 58 h 170"/>
                <a:gd name="T36" fmla="*/ 577 w 1387"/>
                <a:gd name="T37" fmla="*/ 0 h 170"/>
                <a:gd name="T38" fmla="*/ 350 w 1387"/>
                <a:gd name="T39" fmla="*/ 0 h 170"/>
                <a:gd name="T40" fmla="*/ 231 w 1387"/>
                <a:gd name="T41" fmla="*/ 87 h 170"/>
                <a:gd name="T42" fmla="*/ 274 w 1387"/>
                <a:gd name="T43" fmla="*/ 87 h 170"/>
                <a:gd name="T44" fmla="*/ 236 w 1387"/>
                <a:gd name="T45" fmla="*/ 137 h 170"/>
                <a:gd name="T46" fmla="*/ 102 w 1387"/>
                <a:gd name="T47" fmla="*/ 137 h 170"/>
                <a:gd name="T48" fmla="*/ 64 w 1387"/>
                <a:gd name="T49" fmla="*/ 98 h 170"/>
                <a:gd name="T50" fmla="*/ 64 w 1387"/>
                <a:gd name="T51" fmla="*/ 0 h 170"/>
                <a:gd name="T52" fmla="*/ 0 w 1387"/>
                <a:gd name="T53" fmla="*/ 0 h 170"/>
                <a:gd name="T54" fmla="*/ 0 w 1387"/>
                <a:gd name="T55" fmla="*/ 84 h 170"/>
                <a:gd name="T56" fmla="*/ 94 w 1387"/>
                <a:gd name="T57" fmla="*/ 170 h 170"/>
                <a:gd name="T58" fmla="*/ 543 w 1387"/>
                <a:gd name="T59" fmla="*/ 170 h 170"/>
                <a:gd name="T60" fmla="*/ 636 w 1387"/>
                <a:gd name="T61" fmla="*/ 112 h 170"/>
                <a:gd name="T62" fmla="*/ 715 w 1387"/>
                <a:gd name="T63" fmla="*/ 170 h 170"/>
                <a:gd name="T64" fmla="*/ 810 w 1387"/>
                <a:gd name="T65" fmla="*/ 170 h 170"/>
                <a:gd name="T66" fmla="*/ 687 w 1387"/>
                <a:gd name="T67" fmla="*/ 80 h 170"/>
                <a:gd name="T68" fmla="*/ 787 w 1387"/>
                <a:gd name="T69" fmla="*/ 17 h 170"/>
                <a:gd name="T70" fmla="*/ 787 w 1387"/>
                <a:gd name="T71" fmla="*/ 112 h 170"/>
                <a:gd name="T72" fmla="*/ 860 w 1387"/>
                <a:gd name="T73" fmla="*/ 170 h 170"/>
                <a:gd name="T74" fmla="*/ 1309 w 1387"/>
                <a:gd name="T75" fmla="*/ 170 h 170"/>
                <a:gd name="T76" fmla="*/ 1309 w 1387"/>
                <a:gd name="T77" fmla="*/ 67 h 170"/>
                <a:gd name="T78" fmla="*/ 532 w 1387"/>
                <a:gd name="T79" fmla="*/ 137 h 170"/>
                <a:gd name="T80" fmla="*/ 314 w 1387"/>
                <a:gd name="T81" fmla="*/ 137 h 170"/>
                <a:gd name="T82" fmla="*/ 355 w 1387"/>
                <a:gd name="T83" fmla="*/ 100 h 170"/>
                <a:gd name="T84" fmla="*/ 490 w 1387"/>
                <a:gd name="T85" fmla="*/ 100 h 170"/>
                <a:gd name="T86" fmla="*/ 490 w 1387"/>
                <a:gd name="T87" fmla="*/ 67 h 170"/>
                <a:gd name="T88" fmla="*/ 311 w 1387"/>
                <a:gd name="T89" fmla="*/ 67 h 170"/>
                <a:gd name="T90" fmla="*/ 360 w 1387"/>
                <a:gd name="T91" fmla="*/ 34 h 170"/>
                <a:gd name="T92" fmla="*/ 503 w 1387"/>
                <a:gd name="T93" fmla="*/ 34 h 170"/>
                <a:gd name="T94" fmla="*/ 503 w 1387"/>
                <a:gd name="T95" fmla="*/ 15 h 170"/>
                <a:gd name="T96" fmla="*/ 606 w 1387"/>
                <a:gd name="T97" fmla="*/ 90 h 170"/>
                <a:gd name="T98" fmla="*/ 532 w 1387"/>
                <a:gd name="T99" fmla="*/ 13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87" h="170">
                  <a:moveTo>
                    <a:pt x="1309" y="67"/>
                  </a:moveTo>
                  <a:cubicBezTo>
                    <a:pt x="1153" y="67"/>
                    <a:pt x="1153" y="67"/>
                    <a:pt x="1153" y="67"/>
                  </a:cubicBezTo>
                  <a:cubicBezTo>
                    <a:pt x="1158" y="47"/>
                    <a:pt x="1174" y="34"/>
                    <a:pt x="1203" y="34"/>
                  </a:cubicBezTo>
                  <a:cubicBezTo>
                    <a:pt x="1352" y="34"/>
                    <a:pt x="1352" y="34"/>
                    <a:pt x="1352" y="34"/>
                  </a:cubicBezTo>
                  <a:cubicBezTo>
                    <a:pt x="1352" y="0"/>
                    <a:pt x="1352" y="0"/>
                    <a:pt x="1352" y="0"/>
                  </a:cubicBezTo>
                  <a:cubicBezTo>
                    <a:pt x="1193" y="0"/>
                    <a:pt x="1193" y="0"/>
                    <a:pt x="1193" y="0"/>
                  </a:cubicBezTo>
                  <a:cubicBezTo>
                    <a:pt x="1103" y="0"/>
                    <a:pt x="1082" y="64"/>
                    <a:pt x="1082" y="100"/>
                  </a:cubicBezTo>
                  <a:cubicBezTo>
                    <a:pt x="1274" y="100"/>
                    <a:pt x="1274" y="100"/>
                    <a:pt x="1274" y="100"/>
                  </a:cubicBezTo>
                  <a:cubicBezTo>
                    <a:pt x="1301" y="100"/>
                    <a:pt x="1301" y="136"/>
                    <a:pt x="1275" y="136"/>
                  </a:cubicBezTo>
                  <a:cubicBezTo>
                    <a:pt x="1249" y="136"/>
                    <a:pt x="1062" y="136"/>
                    <a:pt x="1062" y="136"/>
                  </a:cubicBezTo>
                  <a:cubicBezTo>
                    <a:pt x="1062" y="0"/>
                    <a:pt x="1062" y="0"/>
                    <a:pt x="1062" y="0"/>
                  </a:cubicBezTo>
                  <a:cubicBezTo>
                    <a:pt x="998" y="0"/>
                    <a:pt x="998" y="0"/>
                    <a:pt x="998" y="0"/>
                  </a:cubicBezTo>
                  <a:cubicBezTo>
                    <a:pt x="998" y="136"/>
                    <a:pt x="998" y="136"/>
                    <a:pt x="998" y="136"/>
                  </a:cubicBezTo>
                  <a:cubicBezTo>
                    <a:pt x="892" y="136"/>
                    <a:pt x="892" y="136"/>
                    <a:pt x="892" y="136"/>
                  </a:cubicBezTo>
                  <a:cubicBezTo>
                    <a:pt x="863" y="136"/>
                    <a:pt x="851" y="123"/>
                    <a:pt x="851" y="101"/>
                  </a:cubicBezTo>
                  <a:cubicBezTo>
                    <a:pt x="851" y="76"/>
                    <a:pt x="851" y="0"/>
                    <a:pt x="851" y="0"/>
                  </a:cubicBezTo>
                  <a:cubicBezTo>
                    <a:pt x="748" y="0"/>
                    <a:pt x="748" y="0"/>
                    <a:pt x="748" y="0"/>
                  </a:cubicBezTo>
                  <a:cubicBezTo>
                    <a:pt x="657" y="58"/>
                    <a:pt x="657" y="58"/>
                    <a:pt x="657" y="58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284" y="0"/>
                    <a:pt x="237" y="39"/>
                    <a:pt x="231" y="87"/>
                  </a:cubicBezTo>
                  <a:cubicBezTo>
                    <a:pt x="274" y="87"/>
                    <a:pt x="274" y="87"/>
                    <a:pt x="274" y="87"/>
                  </a:cubicBezTo>
                  <a:cubicBezTo>
                    <a:pt x="257" y="98"/>
                    <a:pt x="244" y="116"/>
                    <a:pt x="236" y="137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76" y="137"/>
                    <a:pt x="64" y="123"/>
                    <a:pt x="64" y="98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137"/>
                    <a:pt x="29" y="170"/>
                    <a:pt x="94" y="170"/>
                  </a:cubicBezTo>
                  <a:cubicBezTo>
                    <a:pt x="543" y="170"/>
                    <a:pt x="543" y="170"/>
                    <a:pt x="543" y="170"/>
                  </a:cubicBezTo>
                  <a:cubicBezTo>
                    <a:pt x="636" y="112"/>
                    <a:pt x="636" y="112"/>
                    <a:pt x="636" y="112"/>
                  </a:cubicBezTo>
                  <a:cubicBezTo>
                    <a:pt x="715" y="170"/>
                    <a:pt x="715" y="170"/>
                    <a:pt x="715" y="170"/>
                  </a:cubicBezTo>
                  <a:cubicBezTo>
                    <a:pt x="810" y="170"/>
                    <a:pt x="810" y="170"/>
                    <a:pt x="810" y="170"/>
                  </a:cubicBezTo>
                  <a:cubicBezTo>
                    <a:pt x="687" y="80"/>
                    <a:pt x="687" y="80"/>
                    <a:pt x="687" y="80"/>
                  </a:cubicBezTo>
                  <a:cubicBezTo>
                    <a:pt x="787" y="17"/>
                    <a:pt x="787" y="17"/>
                    <a:pt x="787" y="17"/>
                  </a:cubicBezTo>
                  <a:cubicBezTo>
                    <a:pt x="787" y="112"/>
                    <a:pt x="787" y="112"/>
                    <a:pt x="787" y="112"/>
                  </a:cubicBezTo>
                  <a:cubicBezTo>
                    <a:pt x="787" y="142"/>
                    <a:pt x="825" y="170"/>
                    <a:pt x="860" y="170"/>
                  </a:cubicBezTo>
                  <a:cubicBezTo>
                    <a:pt x="1309" y="170"/>
                    <a:pt x="1309" y="170"/>
                    <a:pt x="1309" y="170"/>
                  </a:cubicBezTo>
                  <a:cubicBezTo>
                    <a:pt x="1387" y="170"/>
                    <a:pt x="1387" y="67"/>
                    <a:pt x="1309" y="67"/>
                  </a:cubicBezTo>
                  <a:moveTo>
                    <a:pt x="532" y="137"/>
                  </a:moveTo>
                  <a:cubicBezTo>
                    <a:pt x="314" y="137"/>
                    <a:pt x="314" y="137"/>
                    <a:pt x="314" y="137"/>
                  </a:cubicBezTo>
                  <a:cubicBezTo>
                    <a:pt x="316" y="118"/>
                    <a:pt x="326" y="100"/>
                    <a:pt x="355" y="100"/>
                  </a:cubicBezTo>
                  <a:cubicBezTo>
                    <a:pt x="490" y="100"/>
                    <a:pt x="490" y="100"/>
                    <a:pt x="490" y="100"/>
                  </a:cubicBezTo>
                  <a:cubicBezTo>
                    <a:pt x="490" y="67"/>
                    <a:pt x="490" y="67"/>
                    <a:pt x="490" y="67"/>
                  </a:cubicBezTo>
                  <a:cubicBezTo>
                    <a:pt x="311" y="67"/>
                    <a:pt x="311" y="67"/>
                    <a:pt x="311" y="67"/>
                  </a:cubicBezTo>
                  <a:cubicBezTo>
                    <a:pt x="314" y="53"/>
                    <a:pt x="328" y="34"/>
                    <a:pt x="360" y="34"/>
                  </a:cubicBezTo>
                  <a:cubicBezTo>
                    <a:pt x="503" y="34"/>
                    <a:pt x="503" y="34"/>
                    <a:pt x="503" y="34"/>
                  </a:cubicBezTo>
                  <a:cubicBezTo>
                    <a:pt x="503" y="15"/>
                    <a:pt x="503" y="15"/>
                    <a:pt x="503" y="15"/>
                  </a:cubicBezTo>
                  <a:cubicBezTo>
                    <a:pt x="606" y="90"/>
                    <a:pt x="606" y="90"/>
                    <a:pt x="606" y="90"/>
                  </a:cubicBezTo>
                  <a:lnTo>
                    <a:pt x="532" y="1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0966187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412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Column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1BD9FBF-4057-CE4A-95FF-A7E4437BE40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695400" y="1484784"/>
            <a:ext cx="5112568" cy="46085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Tx/>
              <a:buNone/>
              <a:defRPr sz="2400">
                <a:solidFill>
                  <a:schemeClr val="bg2">
                    <a:lumMod val="75000"/>
                  </a:schemeClr>
                </a:solidFill>
                <a:latin typeface="+mn-lt"/>
                <a:cs typeface="Nobel-Book" panose="02000503040000020004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2400">
                <a:solidFill>
                  <a:schemeClr val="tx1"/>
                </a:solidFill>
                <a:latin typeface="+mn-lt"/>
                <a:cs typeface="Nobel-Book" panose="02000503040000020004" pitchFamily="2" charset="0"/>
              </a:defRPr>
            </a:lvl2pPr>
            <a:lvl3pPr marL="593725" indent="0">
              <a:spcBef>
                <a:spcPts val="0"/>
              </a:spcBef>
              <a:spcAft>
                <a:spcPts val="1400"/>
              </a:spcAft>
              <a:buNone/>
              <a:tabLst/>
              <a:defRPr sz="2000">
                <a:solidFill>
                  <a:schemeClr val="bg1"/>
                </a:solidFill>
              </a:defRPr>
            </a:lvl3pPr>
            <a:lvl4pPr marL="890588" indent="0">
              <a:spcBef>
                <a:spcPts val="0"/>
              </a:spcBef>
              <a:spcAft>
                <a:spcPts val="1400"/>
              </a:spcAft>
              <a:buNone/>
              <a:tabLst/>
              <a:defRPr sz="1800">
                <a:solidFill>
                  <a:schemeClr val="bg1"/>
                </a:solidFill>
              </a:defRPr>
            </a:lvl4pPr>
            <a:lvl5pPr marL="1093787" indent="0">
              <a:spcBef>
                <a:spcPts val="0"/>
              </a:spcBef>
              <a:spcAft>
                <a:spcPts val="1400"/>
              </a:spcAft>
              <a:buNone/>
              <a:tabLst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01</a:t>
            </a:r>
          </a:p>
          <a:p>
            <a:pPr lvl="1"/>
            <a:r>
              <a:rPr lang="en-US"/>
              <a:t>Edit Master text styles</a:t>
            </a:r>
          </a:p>
          <a:p>
            <a:pPr lvl="0"/>
            <a:r>
              <a:rPr lang="en-US"/>
              <a:t>02</a:t>
            </a:r>
          </a:p>
          <a:p>
            <a:pPr lvl="1"/>
            <a:r>
              <a:rPr lang="en-US"/>
              <a:t>Edit Master text styles</a:t>
            </a:r>
          </a:p>
          <a:p>
            <a:pPr lvl="0"/>
            <a:r>
              <a:rPr lang="en-US"/>
              <a:t>03</a:t>
            </a:r>
          </a:p>
          <a:p>
            <a:pPr lvl="1"/>
            <a:r>
              <a:rPr lang="en-US"/>
              <a:t>Edit Master text styles</a:t>
            </a:r>
          </a:p>
          <a:p>
            <a:pPr lvl="0"/>
            <a:r>
              <a:rPr lang="en-US"/>
              <a:t>04</a:t>
            </a:r>
          </a:p>
          <a:p>
            <a:pPr lvl="1"/>
            <a:r>
              <a:rPr lang="en-US"/>
              <a:t>Edit Master text styles</a:t>
            </a:r>
          </a:p>
          <a:p>
            <a:pPr lvl="0"/>
            <a:r>
              <a:rPr lang="en-US"/>
              <a:t>05</a:t>
            </a:r>
          </a:p>
          <a:p>
            <a:pPr lvl="1"/>
            <a:r>
              <a:rPr lang="en-US"/>
              <a:t>Edit Master text styles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1BD9FBF-4057-CE4A-95FF-A7E4437BE4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6168008" y="1484784"/>
            <a:ext cx="5112568" cy="46085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Tx/>
              <a:buNone/>
              <a:defRPr sz="2400">
                <a:solidFill>
                  <a:schemeClr val="bg2">
                    <a:lumMod val="75000"/>
                  </a:schemeClr>
                </a:solidFill>
                <a:latin typeface="+mn-lt"/>
                <a:cs typeface="Nobel-Book" panose="02000503040000020004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2400">
                <a:solidFill>
                  <a:schemeClr val="tx1"/>
                </a:solidFill>
                <a:latin typeface="+mn-lt"/>
                <a:cs typeface="Nobel-Book" panose="02000503040000020004" pitchFamily="2" charset="0"/>
              </a:defRPr>
            </a:lvl2pPr>
            <a:lvl3pPr marL="593725" indent="0">
              <a:spcBef>
                <a:spcPts val="0"/>
              </a:spcBef>
              <a:spcAft>
                <a:spcPts val="1400"/>
              </a:spcAft>
              <a:buNone/>
              <a:tabLst/>
              <a:defRPr sz="2000">
                <a:solidFill>
                  <a:schemeClr val="bg1"/>
                </a:solidFill>
              </a:defRPr>
            </a:lvl3pPr>
            <a:lvl4pPr marL="890588" indent="0">
              <a:spcBef>
                <a:spcPts val="0"/>
              </a:spcBef>
              <a:spcAft>
                <a:spcPts val="1400"/>
              </a:spcAft>
              <a:buNone/>
              <a:tabLst/>
              <a:defRPr sz="1800">
                <a:solidFill>
                  <a:schemeClr val="bg1"/>
                </a:solidFill>
              </a:defRPr>
            </a:lvl4pPr>
            <a:lvl5pPr marL="1093787" indent="0">
              <a:spcBef>
                <a:spcPts val="0"/>
              </a:spcBef>
              <a:spcAft>
                <a:spcPts val="1400"/>
              </a:spcAft>
              <a:buNone/>
              <a:tabLst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06</a:t>
            </a:r>
          </a:p>
          <a:p>
            <a:pPr lvl="1"/>
            <a:r>
              <a:rPr lang="en-US"/>
              <a:t>Edit Master text styles</a:t>
            </a:r>
          </a:p>
          <a:p>
            <a:pPr lvl="0"/>
            <a:r>
              <a:rPr lang="en-US"/>
              <a:t>07</a:t>
            </a:r>
          </a:p>
          <a:p>
            <a:pPr lvl="1"/>
            <a:r>
              <a:rPr lang="en-US"/>
              <a:t>Edit Master text styles</a:t>
            </a:r>
          </a:p>
          <a:p>
            <a:pPr lvl="0"/>
            <a:r>
              <a:rPr lang="en-US"/>
              <a:t>08</a:t>
            </a:r>
          </a:p>
          <a:p>
            <a:pPr lvl="1"/>
            <a:r>
              <a:rPr lang="en-US"/>
              <a:t>Edit Master text styles</a:t>
            </a:r>
          </a:p>
          <a:p>
            <a:pPr lvl="0"/>
            <a:r>
              <a:rPr lang="en-US"/>
              <a:t>09</a:t>
            </a:r>
          </a:p>
          <a:p>
            <a:pPr lvl="1"/>
            <a:r>
              <a:rPr lang="en-US"/>
              <a:t>Edit Master text styles</a:t>
            </a:r>
          </a:p>
          <a:p>
            <a:pPr lvl="0"/>
            <a:r>
              <a:rPr lang="en-US"/>
              <a:t>10</a:t>
            </a:r>
          </a:p>
          <a:p>
            <a:pPr lvl="1"/>
            <a:r>
              <a:rPr lang="en-US"/>
              <a:t>Edit Master text styles</a:t>
            </a:r>
          </a:p>
        </p:txBody>
      </p:sp>
      <p:sp>
        <p:nvSpPr>
          <p:cNvPr id="10" name="Slide Number Placeholder 17"/>
          <p:cNvSpPr txBox="1">
            <a:spLocks/>
          </p:cNvSpPr>
          <p:nvPr userDrawn="1"/>
        </p:nvSpPr>
        <p:spPr bwMode="gray">
          <a:xfrm>
            <a:off x="11330700" y="6318522"/>
            <a:ext cx="596254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defRPr sz="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5A3C14A-F937-4231-B6F1-40B429FAFB2F}" type="slidenum">
              <a:rPr lang="en-NZ" smtClean="0">
                <a:solidFill>
                  <a:schemeClr val="tx1"/>
                </a:solidFill>
              </a:rPr>
              <a:pPr algn="r"/>
              <a:t>‹#›</a:t>
            </a:fld>
            <a:endParaRPr lang="en-NZ">
              <a:solidFill>
                <a:schemeClr val="tx1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23ED1C2-5F76-7843-AE9E-867762F835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570049" y="404664"/>
            <a:ext cx="11181828" cy="877676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wrap="square" lIns="198000" anchor="ctr" anchorCtr="0">
            <a:spAutoFit/>
          </a:bodyPr>
          <a:lstStyle>
            <a:lvl1pPr marL="0" indent="0">
              <a:spcBef>
                <a:spcPts val="200"/>
              </a:spcBef>
              <a:spcAft>
                <a:spcPts val="200"/>
              </a:spcAft>
              <a:buNone/>
              <a:defRPr sz="2800" cap="all" baseline="0">
                <a:latin typeface="+mj-lt"/>
              </a:defRPr>
            </a:lvl1pPr>
            <a:lvl2pPr marL="0" indent="0">
              <a:spcBef>
                <a:spcPts val="200"/>
              </a:spcBef>
              <a:spcAft>
                <a:spcPts val="200"/>
              </a:spcAft>
              <a:buNone/>
              <a:defRPr sz="2500" cap="all" spc="0" baseline="0">
                <a:latin typeface="+mn-lt"/>
              </a:defRPr>
            </a:lvl2pPr>
          </a:lstStyle>
          <a:p>
            <a:pPr lvl="0"/>
            <a:r>
              <a:rPr lang="en-GB"/>
              <a:t>Content</a:t>
            </a:r>
          </a:p>
          <a:p>
            <a:pPr lvl="1"/>
            <a:r>
              <a:rPr lang="en-GB"/>
              <a:t>Subtitle if needed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89621A6-35F4-F441-AE0A-AA39FFB8A32C}"/>
              </a:ext>
            </a:extLst>
          </p:cNvPr>
          <p:cNvGrpSpPr/>
          <p:nvPr userDrawn="1"/>
        </p:nvGrpSpPr>
        <p:grpSpPr bwMode="gray">
          <a:xfrm>
            <a:off x="539305" y="6391929"/>
            <a:ext cx="1092199" cy="196850"/>
            <a:chOff x="857251" y="1233488"/>
            <a:chExt cx="2006600" cy="360362"/>
          </a:xfrm>
          <a:solidFill>
            <a:schemeClr val="tx1"/>
          </a:solidFill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8C05677E-BA60-AF44-B673-A87B99D4B496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57251" y="1233488"/>
              <a:ext cx="490538" cy="360362"/>
            </a:xfrm>
            <a:custGeom>
              <a:avLst/>
              <a:gdLst>
                <a:gd name="T0" fmla="*/ 345 w 469"/>
                <a:gd name="T1" fmla="*/ 16 h 342"/>
                <a:gd name="T2" fmla="*/ 335 w 469"/>
                <a:gd name="T3" fmla="*/ 31 h 342"/>
                <a:gd name="T4" fmla="*/ 433 w 469"/>
                <a:gd name="T5" fmla="*/ 168 h 342"/>
                <a:gd name="T6" fmla="*/ 410 w 469"/>
                <a:gd name="T7" fmla="*/ 222 h 342"/>
                <a:gd name="T8" fmla="*/ 227 w 469"/>
                <a:gd name="T9" fmla="*/ 222 h 342"/>
                <a:gd name="T10" fmla="*/ 206 w 469"/>
                <a:gd name="T11" fmla="*/ 191 h 342"/>
                <a:gd name="T12" fmla="*/ 323 w 469"/>
                <a:gd name="T13" fmla="*/ 30 h 342"/>
                <a:gd name="T14" fmla="*/ 313 w 469"/>
                <a:gd name="T15" fmla="*/ 7 h 342"/>
                <a:gd name="T16" fmla="*/ 234 w 469"/>
                <a:gd name="T17" fmla="*/ 0 h 342"/>
                <a:gd name="T18" fmla="*/ 0 w 469"/>
                <a:gd name="T19" fmla="*/ 171 h 342"/>
                <a:gd name="T20" fmla="*/ 234 w 469"/>
                <a:gd name="T21" fmla="*/ 342 h 342"/>
                <a:gd name="T22" fmla="*/ 428 w 469"/>
                <a:gd name="T23" fmla="*/ 271 h 342"/>
                <a:gd name="T24" fmla="*/ 388 w 469"/>
                <a:gd name="T25" fmla="*/ 271 h 342"/>
                <a:gd name="T26" fmla="*/ 234 w 469"/>
                <a:gd name="T27" fmla="*/ 321 h 342"/>
                <a:gd name="T28" fmla="*/ 36 w 469"/>
                <a:gd name="T29" fmla="*/ 171 h 342"/>
                <a:gd name="T30" fmla="*/ 233 w 469"/>
                <a:gd name="T31" fmla="*/ 18 h 342"/>
                <a:gd name="T32" fmla="*/ 236 w 469"/>
                <a:gd name="T33" fmla="*/ 38 h 342"/>
                <a:gd name="T34" fmla="*/ 135 w 469"/>
                <a:gd name="T35" fmla="*/ 183 h 342"/>
                <a:gd name="T36" fmla="*/ 192 w 469"/>
                <a:gd name="T37" fmla="*/ 261 h 342"/>
                <a:gd name="T38" fmla="*/ 421 w 469"/>
                <a:gd name="T39" fmla="*/ 261 h 342"/>
                <a:gd name="T40" fmla="*/ 452 w 469"/>
                <a:gd name="T41" fmla="*/ 238 h 342"/>
                <a:gd name="T42" fmla="*/ 469 w 469"/>
                <a:gd name="T43" fmla="*/ 171 h 342"/>
                <a:gd name="T44" fmla="*/ 345 w 469"/>
                <a:gd name="T45" fmla="*/ 16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9" h="342">
                  <a:moveTo>
                    <a:pt x="345" y="16"/>
                  </a:moveTo>
                  <a:cubicBezTo>
                    <a:pt x="335" y="31"/>
                    <a:pt x="335" y="31"/>
                    <a:pt x="335" y="31"/>
                  </a:cubicBezTo>
                  <a:cubicBezTo>
                    <a:pt x="404" y="60"/>
                    <a:pt x="433" y="112"/>
                    <a:pt x="433" y="168"/>
                  </a:cubicBezTo>
                  <a:cubicBezTo>
                    <a:pt x="433" y="196"/>
                    <a:pt x="425" y="222"/>
                    <a:pt x="410" y="222"/>
                  </a:cubicBezTo>
                  <a:cubicBezTo>
                    <a:pt x="227" y="222"/>
                    <a:pt x="227" y="222"/>
                    <a:pt x="227" y="222"/>
                  </a:cubicBezTo>
                  <a:cubicBezTo>
                    <a:pt x="202" y="222"/>
                    <a:pt x="195" y="213"/>
                    <a:pt x="206" y="191"/>
                  </a:cubicBezTo>
                  <a:cubicBezTo>
                    <a:pt x="226" y="151"/>
                    <a:pt x="286" y="75"/>
                    <a:pt x="323" y="30"/>
                  </a:cubicBezTo>
                  <a:cubicBezTo>
                    <a:pt x="328" y="23"/>
                    <a:pt x="333" y="13"/>
                    <a:pt x="313" y="7"/>
                  </a:cubicBezTo>
                  <a:cubicBezTo>
                    <a:pt x="294" y="2"/>
                    <a:pt x="261" y="0"/>
                    <a:pt x="234" y="0"/>
                  </a:cubicBezTo>
                  <a:cubicBezTo>
                    <a:pt x="96" y="0"/>
                    <a:pt x="0" y="75"/>
                    <a:pt x="0" y="171"/>
                  </a:cubicBezTo>
                  <a:cubicBezTo>
                    <a:pt x="0" y="259"/>
                    <a:pt x="83" y="342"/>
                    <a:pt x="234" y="342"/>
                  </a:cubicBezTo>
                  <a:cubicBezTo>
                    <a:pt x="300" y="342"/>
                    <a:pt x="382" y="323"/>
                    <a:pt x="428" y="271"/>
                  </a:cubicBezTo>
                  <a:cubicBezTo>
                    <a:pt x="388" y="271"/>
                    <a:pt x="388" y="271"/>
                    <a:pt x="388" y="271"/>
                  </a:cubicBezTo>
                  <a:cubicBezTo>
                    <a:pt x="343" y="311"/>
                    <a:pt x="284" y="321"/>
                    <a:pt x="234" y="321"/>
                  </a:cubicBezTo>
                  <a:cubicBezTo>
                    <a:pt x="113" y="321"/>
                    <a:pt x="36" y="258"/>
                    <a:pt x="36" y="171"/>
                  </a:cubicBezTo>
                  <a:cubicBezTo>
                    <a:pt x="36" y="90"/>
                    <a:pt x="123" y="18"/>
                    <a:pt x="233" y="18"/>
                  </a:cubicBezTo>
                  <a:cubicBezTo>
                    <a:pt x="246" y="18"/>
                    <a:pt x="250" y="21"/>
                    <a:pt x="236" y="38"/>
                  </a:cubicBezTo>
                  <a:cubicBezTo>
                    <a:pt x="208" y="73"/>
                    <a:pt x="158" y="142"/>
                    <a:pt x="135" y="183"/>
                  </a:cubicBezTo>
                  <a:cubicBezTo>
                    <a:pt x="109" y="226"/>
                    <a:pt x="135" y="261"/>
                    <a:pt x="192" y="261"/>
                  </a:cubicBezTo>
                  <a:cubicBezTo>
                    <a:pt x="421" y="261"/>
                    <a:pt x="421" y="261"/>
                    <a:pt x="421" y="261"/>
                  </a:cubicBezTo>
                  <a:cubicBezTo>
                    <a:pt x="435" y="261"/>
                    <a:pt x="443" y="253"/>
                    <a:pt x="452" y="238"/>
                  </a:cubicBezTo>
                  <a:cubicBezTo>
                    <a:pt x="458" y="227"/>
                    <a:pt x="469" y="203"/>
                    <a:pt x="469" y="171"/>
                  </a:cubicBezTo>
                  <a:cubicBezTo>
                    <a:pt x="469" y="105"/>
                    <a:pt x="420" y="46"/>
                    <a:pt x="345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78B97C82-686A-2249-AF54-53C69D9D1A9B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1414463" y="1328738"/>
              <a:ext cx="1449388" cy="179387"/>
            </a:xfrm>
            <a:custGeom>
              <a:avLst/>
              <a:gdLst>
                <a:gd name="T0" fmla="*/ 1309 w 1387"/>
                <a:gd name="T1" fmla="*/ 67 h 170"/>
                <a:gd name="T2" fmla="*/ 1153 w 1387"/>
                <a:gd name="T3" fmla="*/ 67 h 170"/>
                <a:gd name="T4" fmla="*/ 1203 w 1387"/>
                <a:gd name="T5" fmla="*/ 34 h 170"/>
                <a:gd name="T6" fmla="*/ 1352 w 1387"/>
                <a:gd name="T7" fmla="*/ 34 h 170"/>
                <a:gd name="T8" fmla="*/ 1352 w 1387"/>
                <a:gd name="T9" fmla="*/ 0 h 170"/>
                <a:gd name="T10" fmla="*/ 1193 w 1387"/>
                <a:gd name="T11" fmla="*/ 0 h 170"/>
                <a:gd name="T12" fmla="*/ 1082 w 1387"/>
                <a:gd name="T13" fmla="*/ 100 h 170"/>
                <a:gd name="T14" fmla="*/ 1274 w 1387"/>
                <a:gd name="T15" fmla="*/ 100 h 170"/>
                <a:gd name="T16" fmla="*/ 1275 w 1387"/>
                <a:gd name="T17" fmla="*/ 136 h 170"/>
                <a:gd name="T18" fmla="*/ 1062 w 1387"/>
                <a:gd name="T19" fmla="*/ 136 h 170"/>
                <a:gd name="T20" fmla="*/ 1062 w 1387"/>
                <a:gd name="T21" fmla="*/ 0 h 170"/>
                <a:gd name="T22" fmla="*/ 998 w 1387"/>
                <a:gd name="T23" fmla="*/ 0 h 170"/>
                <a:gd name="T24" fmla="*/ 998 w 1387"/>
                <a:gd name="T25" fmla="*/ 136 h 170"/>
                <a:gd name="T26" fmla="*/ 892 w 1387"/>
                <a:gd name="T27" fmla="*/ 136 h 170"/>
                <a:gd name="T28" fmla="*/ 851 w 1387"/>
                <a:gd name="T29" fmla="*/ 101 h 170"/>
                <a:gd name="T30" fmla="*/ 851 w 1387"/>
                <a:gd name="T31" fmla="*/ 0 h 170"/>
                <a:gd name="T32" fmla="*/ 748 w 1387"/>
                <a:gd name="T33" fmla="*/ 0 h 170"/>
                <a:gd name="T34" fmla="*/ 657 w 1387"/>
                <a:gd name="T35" fmla="*/ 58 h 170"/>
                <a:gd name="T36" fmla="*/ 577 w 1387"/>
                <a:gd name="T37" fmla="*/ 0 h 170"/>
                <a:gd name="T38" fmla="*/ 350 w 1387"/>
                <a:gd name="T39" fmla="*/ 0 h 170"/>
                <a:gd name="T40" fmla="*/ 231 w 1387"/>
                <a:gd name="T41" fmla="*/ 87 h 170"/>
                <a:gd name="T42" fmla="*/ 274 w 1387"/>
                <a:gd name="T43" fmla="*/ 87 h 170"/>
                <a:gd name="T44" fmla="*/ 236 w 1387"/>
                <a:gd name="T45" fmla="*/ 137 h 170"/>
                <a:gd name="T46" fmla="*/ 102 w 1387"/>
                <a:gd name="T47" fmla="*/ 137 h 170"/>
                <a:gd name="T48" fmla="*/ 64 w 1387"/>
                <a:gd name="T49" fmla="*/ 98 h 170"/>
                <a:gd name="T50" fmla="*/ 64 w 1387"/>
                <a:gd name="T51" fmla="*/ 0 h 170"/>
                <a:gd name="T52" fmla="*/ 0 w 1387"/>
                <a:gd name="T53" fmla="*/ 0 h 170"/>
                <a:gd name="T54" fmla="*/ 0 w 1387"/>
                <a:gd name="T55" fmla="*/ 84 h 170"/>
                <a:gd name="T56" fmla="*/ 94 w 1387"/>
                <a:gd name="T57" fmla="*/ 170 h 170"/>
                <a:gd name="T58" fmla="*/ 543 w 1387"/>
                <a:gd name="T59" fmla="*/ 170 h 170"/>
                <a:gd name="T60" fmla="*/ 636 w 1387"/>
                <a:gd name="T61" fmla="*/ 112 h 170"/>
                <a:gd name="T62" fmla="*/ 715 w 1387"/>
                <a:gd name="T63" fmla="*/ 170 h 170"/>
                <a:gd name="T64" fmla="*/ 810 w 1387"/>
                <a:gd name="T65" fmla="*/ 170 h 170"/>
                <a:gd name="T66" fmla="*/ 687 w 1387"/>
                <a:gd name="T67" fmla="*/ 80 h 170"/>
                <a:gd name="T68" fmla="*/ 787 w 1387"/>
                <a:gd name="T69" fmla="*/ 17 h 170"/>
                <a:gd name="T70" fmla="*/ 787 w 1387"/>
                <a:gd name="T71" fmla="*/ 112 h 170"/>
                <a:gd name="T72" fmla="*/ 860 w 1387"/>
                <a:gd name="T73" fmla="*/ 170 h 170"/>
                <a:gd name="T74" fmla="*/ 1309 w 1387"/>
                <a:gd name="T75" fmla="*/ 170 h 170"/>
                <a:gd name="T76" fmla="*/ 1309 w 1387"/>
                <a:gd name="T77" fmla="*/ 67 h 170"/>
                <a:gd name="T78" fmla="*/ 532 w 1387"/>
                <a:gd name="T79" fmla="*/ 137 h 170"/>
                <a:gd name="T80" fmla="*/ 314 w 1387"/>
                <a:gd name="T81" fmla="*/ 137 h 170"/>
                <a:gd name="T82" fmla="*/ 355 w 1387"/>
                <a:gd name="T83" fmla="*/ 100 h 170"/>
                <a:gd name="T84" fmla="*/ 490 w 1387"/>
                <a:gd name="T85" fmla="*/ 100 h 170"/>
                <a:gd name="T86" fmla="*/ 490 w 1387"/>
                <a:gd name="T87" fmla="*/ 67 h 170"/>
                <a:gd name="T88" fmla="*/ 311 w 1387"/>
                <a:gd name="T89" fmla="*/ 67 h 170"/>
                <a:gd name="T90" fmla="*/ 360 w 1387"/>
                <a:gd name="T91" fmla="*/ 34 h 170"/>
                <a:gd name="T92" fmla="*/ 503 w 1387"/>
                <a:gd name="T93" fmla="*/ 34 h 170"/>
                <a:gd name="T94" fmla="*/ 503 w 1387"/>
                <a:gd name="T95" fmla="*/ 15 h 170"/>
                <a:gd name="T96" fmla="*/ 606 w 1387"/>
                <a:gd name="T97" fmla="*/ 90 h 170"/>
                <a:gd name="T98" fmla="*/ 532 w 1387"/>
                <a:gd name="T99" fmla="*/ 13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87" h="170">
                  <a:moveTo>
                    <a:pt x="1309" y="67"/>
                  </a:moveTo>
                  <a:cubicBezTo>
                    <a:pt x="1153" y="67"/>
                    <a:pt x="1153" y="67"/>
                    <a:pt x="1153" y="67"/>
                  </a:cubicBezTo>
                  <a:cubicBezTo>
                    <a:pt x="1158" y="47"/>
                    <a:pt x="1174" y="34"/>
                    <a:pt x="1203" y="34"/>
                  </a:cubicBezTo>
                  <a:cubicBezTo>
                    <a:pt x="1352" y="34"/>
                    <a:pt x="1352" y="34"/>
                    <a:pt x="1352" y="34"/>
                  </a:cubicBezTo>
                  <a:cubicBezTo>
                    <a:pt x="1352" y="0"/>
                    <a:pt x="1352" y="0"/>
                    <a:pt x="1352" y="0"/>
                  </a:cubicBezTo>
                  <a:cubicBezTo>
                    <a:pt x="1193" y="0"/>
                    <a:pt x="1193" y="0"/>
                    <a:pt x="1193" y="0"/>
                  </a:cubicBezTo>
                  <a:cubicBezTo>
                    <a:pt x="1103" y="0"/>
                    <a:pt x="1082" y="64"/>
                    <a:pt x="1082" y="100"/>
                  </a:cubicBezTo>
                  <a:cubicBezTo>
                    <a:pt x="1274" y="100"/>
                    <a:pt x="1274" y="100"/>
                    <a:pt x="1274" y="100"/>
                  </a:cubicBezTo>
                  <a:cubicBezTo>
                    <a:pt x="1301" y="100"/>
                    <a:pt x="1301" y="136"/>
                    <a:pt x="1275" y="136"/>
                  </a:cubicBezTo>
                  <a:cubicBezTo>
                    <a:pt x="1249" y="136"/>
                    <a:pt x="1062" y="136"/>
                    <a:pt x="1062" y="136"/>
                  </a:cubicBezTo>
                  <a:cubicBezTo>
                    <a:pt x="1062" y="0"/>
                    <a:pt x="1062" y="0"/>
                    <a:pt x="1062" y="0"/>
                  </a:cubicBezTo>
                  <a:cubicBezTo>
                    <a:pt x="998" y="0"/>
                    <a:pt x="998" y="0"/>
                    <a:pt x="998" y="0"/>
                  </a:cubicBezTo>
                  <a:cubicBezTo>
                    <a:pt x="998" y="136"/>
                    <a:pt x="998" y="136"/>
                    <a:pt x="998" y="136"/>
                  </a:cubicBezTo>
                  <a:cubicBezTo>
                    <a:pt x="892" y="136"/>
                    <a:pt x="892" y="136"/>
                    <a:pt x="892" y="136"/>
                  </a:cubicBezTo>
                  <a:cubicBezTo>
                    <a:pt x="863" y="136"/>
                    <a:pt x="851" y="123"/>
                    <a:pt x="851" y="101"/>
                  </a:cubicBezTo>
                  <a:cubicBezTo>
                    <a:pt x="851" y="76"/>
                    <a:pt x="851" y="0"/>
                    <a:pt x="851" y="0"/>
                  </a:cubicBezTo>
                  <a:cubicBezTo>
                    <a:pt x="748" y="0"/>
                    <a:pt x="748" y="0"/>
                    <a:pt x="748" y="0"/>
                  </a:cubicBezTo>
                  <a:cubicBezTo>
                    <a:pt x="657" y="58"/>
                    <a:pt x="657" y="58"/>
                    <a:pt x="657" y="58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284" y="0"/>
                    <a:pt x="237" y="39"/>
                    <a:pt x="231" y="87"/>
                  </a:cubicBezTo>
                  <a:cubicBezTo>
                    <a:pt x="274" y="87"/>
                    <a:pt x="274" y="87"/>
                    <a:pt x="274" y="87"/>
                  </a:cubicBezTo>
                  <a:cubicBezTo>
                    <a:pt x="257" y="98"/>
                    <a:pt x="244" y="116"/>
                    <a:pt x="236" y="137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76" y="137"/>
                    <a:pt x="64" y="123"/>
                    <a:pt x="64" y="98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137"/>
                    <a:pt x="29" y="170"/>
                    <a:pt x="94" y="170"/>
                  </a:cubicBezTo>
                  <a:cubicBezTo>
                    <a:pt x="543" y="170"/>
                    <a:pt x="543" y="170"/>
                    <a:pt x="543" y="170"/>
                  </a:cubicBezTo>
                  <a:cubicBezTo>
                    <a:pt x="636" y="112"/>
                    <a:pt x="636" y="112"/>
                    <a:pt x="636" y="112"/>
                  </a:cubicBezTo>
                  <a:cubicBezTo>
                    <a:pt x="715" y="170"/>
                    <a:pt x="715" y="170"/>
                    <a:pt x="715" y="170"/>
                  </a:cubicBezTo>
                  <a:cubicBezTo>
                    <a:pt x="810" y="170"/>
                    <a:pt x="810" y="170"/>
                    <a:pt x="810" y="170"/>
                  </a:cubicBezTo>
                  <a:cubicBezTo>
                    <a:pt x="687" y="80"/>
                    <a:pt x="687" y="80"/>
                    <a:pt x="687" y="80"/>
                  </a:cubicBezTo>
                  <a:cubicBezTo>
                    <a:pt x="787" y="17"/>
                    <a:pt x="787" y="17"/>
                    <a:pt x="787" y="17"/>
                  </a:cubicBezTo>
                  <a:cubicBezTo>
                    <a:pt x="787" y="112"/>
                    <a:pt x="787" y="112"/>
                    <a:pt x="787" y="112"/>
                  </a:cubicBezTo>
                  <a:cubicBezTo>
                    <a:pt x="787" y="142"/>
                    <a:pt x="825" y="170"/>
                    <a:pt x="860" y="170"/>
                  </a:cubicBezTo>
                  <a:cubicBezTo>
                    <a:pt x="1309" y="170"/>
                    <a:pt x="1309" y="170"/>
                    <a:pt x="1309" y="170"/>
                  </a:cubicBezTo>
                  <a:cubicBezTo>
                    <a:pt x="1387" y="170"/>
                    <a:pt x="1387" y="67"/>
                    <a:pt x="1309" y="67"/>
                  </a:cubicBezTo>
                  <a:moveTo>
                    <a:pt x="532" y="137"/>
                  </a:moveTo>
                  <a:cubicBezTo>
                    <a:pt x="314" y="137"/>
                    <a:pt x="314" y="137"/>
                    <a:pt x="314" y="137"/>
                  </a:cubicBezTo>
                  <a:cubicBezTo>
                    <a:pt x="316" y="118"/>
                    <a:pt x="326" y="100"/>
                    <a:pt x="355" y="100"/>
                  </a:cubicBezTo>
                  <a:cubicBezTo>
                    <a:pt x="490" y="100"/>
                    <a:pt x="490" y="100"/>
                    <a:pt x="490" y="100"/>
                  </a:cubicBezTo>
                  <a:cubicBezTo>
                    <a:pt x="490" y="67"/>
                    <a:pt x="490" y="67"/>
                    <a:pt x="490" y="67"/>
                  </a:cubicBezTo>
                  <a:cubicBezTo>
                    <a:pt x="311" y="67"/>
                    <a:pt x="311" y="67"/>
                    <a:pt x="311" y="67"/>
                  </a:cubicBezTo>
                  <a:cubicBezTo>
                    <a:pt x="314" y="53"/>
                    <a:pt x="328" y="34"/>
                    <a:pt x="360" y="34"/>
                  </a:cubicBezTo>
                  <a:cubicBezTo>
                    <a:pt x="503" y="34"/>
                    <a:pt x="503" y="34"/>
                    <a:pt x="503" y="34"/>
                  </a:cubicBezTo>
                  <a:cubicBezTo>
                    <a:pt x="503" y="15"/>
                    <a:pt x="503" y="15"/>
                    <a:pt x="503" y="15"/>
                  </a:cubicBezTo>
                  <a:cubicBezTo>
                    <a:pt x="606" y="90"/>
                    <a:pt x="606" y="90"/>
                    <a:pt x="606" y="90"/>
                  </a:cubicBezTo>
                  <a:lnTo>
                    <a:pt x="532" y="1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3680692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2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Column Content Black">
    <p:bg bwMode="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1BD9FBF-4057-CE4A-95FF-A7E4437BE40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695400" y="1484784"/>
            <a:ext cx="5112568" cy="46085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Tx/>
              <a:buNone/>
              <a:defRPr sz="2400">
                <a:solidFill>
                  <a:schemeClr val="bg2">
                    <a:lumMod val="75000"/>
                  </a:schemeClr>
                </a:solidFill>
                <a:latin typeface="+mn-lt"/>
                <a:cs typeface="Nobel-Book" panose="02000503040000020004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2400">
                <a:solidFill>
                  <a:schemeClr val="bg1"/>
                </a:solidFill>
                <a:latin typeface="+mn-lt"/>
                <a:cs typeface="Nobel-Book" panose="02000503040000020004" pitchFamily="2" charset="0"/>
              </a:defRPr>
            </a:lvl2pPr>
            <a:lvl3pPr marL="593725" indent="0">
              <a:spcBef>
                <a:spcPts val="0"/>
              </a:spcBef>
              <a:spcAft>
                <a:spcPts val="1400"/>
              </a:spcAft>
              <a:buNone/>
              <a:tabLst/>
              <a:defRPr sz="2000">
                <a:solidFill>
                  <a:schemeClr val="bg1"/>
                </a:solidFill>
              </a:defRPr>
            </a:lvl3pPr>
            <a:lvl4pPr marL="890588" indent="0">
              <a:spcBef>
                <a:spcPts val="0"/>
              </a:spcBef>
              <a:spcAft>
                <a:spcPts val="1400"/>
              </a:spcAft>
              <a:buNone/>
              <a:tabLst/>
              <a:defRPr sz="1800">
                <a:solidFill>
                  <a:schemeClr val="bg1"/>
                </a:solidFill>
              </a:defRPr>
            </a:lvl4pPr>
            <a:lvl5pPr marL="1093787" indent="0">
              <a:spcBef>
                <a:spcPts val="0"/>
              </a:spcBef>
              <a:spcAft>
                <a:spcPts val="1400"/>
              </a:spcAft>
              <a:buNone/>
              <a:tabLst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01</a:t>
            </a:r>
          </a:p>
          <a:p>
            <a:pPr lvl="1"/>
            <a:r>
              <a:rPr lang="en-US"/>
              <a:t>Edit Master text styles</a:t>
            </a:r>
          </a:p>
          <a:p>
            <a:pPr lvl="0"/>
            <a:r>
              <a:rPr lang="en-US"/>
              <a:t>02</a:t>
            </a:r>
          </a:p>
          <a:p>
            <a:pPr lvl="1"/>
            <a:r>
              <a:rPr lang="en-US"/>
              <a:t>Edit Master text styles</a:t>
            </a:r>
          </a:p>
          <a:p>
            <a:pPr lvl="0"/>
            <a:r>
              <a:rPr lang="en-US"/>
              <a:t>03</a:t>
            </a:r>
          </a:p>
          <a:p>
            <a:pPr lvl="1"/>
            <a:r>
              <a:rPr lang="en-US"/>
              <a:t>Edit Master text styles</a:t>
            </a:r>
          </a:p>
          <a:p>
            <a:pPr lvl="0"/>
            <a:r>
              <a:rPr lang="en-US"/>
              <a:t>04</a:t>
            </a:r>
          </a:p>
          <a:p>
            <a:pPr lvl="1"/>
            <a:r>
              <a:rPr lang="en-US"/>
              <a:t>Edit Master text styles</a:t>
            </a:r>
          </a:p>
          <a:p>
            <a:pPr lvl="0"/>
            <a:r>
              <a:rPr lang="en-US"/>
              <a:t>05</a:t>
            </a:r>
          </a:p>
          <a:p>
            <a:pPr lvl="1"/>
            <a:r>
              <a:rPr lang="en-US"/>
              <a:t>Edit Master text styles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1BD9FBF-4057-CE4A-95FF-A7E4437BE4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6168008" y="1484784"/>
            <a:ext cx="5112568" cy="46085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Tx/>
              <a:buNone/>
              <a:defRPr sz="2400">
                <a:solidFill>
                  <a:schemeClr val="bg2">
                    <a:lumMod val="75000"/>
                  </a:schemeClr>
                </a:solidFill>
                <a:latin typeface="+mn-lt"/>
                <a:cs typeface="Nobel-Book" panose="02000503040000020004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2400">
                <a:solidFill>
                  <a:schemeClr val="bg1"/>
                </a:solidFill>
                <a:latin typeface="+mn-lt"/>
                <a:cs typeface="Nobel-Book" panose="02000503040000020004" pitchFamily="2" charset="0"/>
              </a:defRPr>
            </a:lvl2pPr>
            <a:lvl3pPr marL="593725" indent="0">
              <a:spcBef>
                <a:spcPts val="0"/>
              </a:spcBef>
              <a:spcAft>
                <a:spcPts val="1400"/>
              </a:spcAft>
              <a:buNone/>
              <a:tabLst/>
              <a:defRPr sz="2000">
                <a:solidFill>
                  <a:schemeClr val="bg1"/>
                </a:solidFill>
              </a:defRPr>
            </a:lvl3pPr>
            <a:lvl4pPr marL="890588" indent="0">
              <a:spcBef>
                <a:spcPts val="0"/>
              </a:spcBef>
              <a:spcAft>
                <a:spcPts val="1400"/>
              </a:spcAft>
              <a:buNone/>
              <a:tabLst/>
              <a:defRPr sz="1800">
                <a:solidFill>
                  <a:schemeClr val="bg1"/>
                </a:solidFill>
              </a:defRPr>
            </a:lvl4pPr>
            <a:lvl5pPr marL="1093787" indent="0">
              <a:spcBef>
                <a:spcPts val="0"/>
              </a:spcBef>
              <a:spcAft>
                <a:spcPts val="1400"/>
              </a:spcAft>
              <a:buNone/>
              <a:tabLst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06</a:t>
            </a:r>
          </a:p>
          <a:p>
            <a:pPr lvl="1"/>
            <a:r>
              <a:rPr lang="en-US"/>
              <a:t>Edit Master text styles</a:t>
            </a:r>
          </a:p>
          <a:p>
            <a:pPr lvl="0"/>
            <a:r>
              <a:rPr lang="en-US"/>
              <a:t>07</a:t>
            </a:r>
          </a:p>
          <a:p>
            <a:pPr lvl="1"/>
            <a:r>
              <a:rPr lang="en-US"/>
              <a:t>Edit Master text styles</a:t>
            </a:r>
          </a:p>
          <a:p>
            <a:pPr lvl="0"/>
            <a:r>
              <a:rPr lang="en-US"/>
              <a:t>08</a:t>
            </a:r>
          </a:p>
          <a:p>
            <a:pPr lvl="1"/>
            <a:r>
              <a:rPr lang="en-US"/>
              <a:t>Edit Master text styles</a:t>
            </a:r>
          </a:p>
          <a:p>
            <a:pPr lvl="0"/>
            <a:r>
              <a:rPr lang="en-US"/>
              <a:t>09</a:t>
            </a:r>
          </a:p>
          <a:p>
            <a:pPr lvl="1"/>
            <a:r>
              <a:rPr lang="en-US"/>
              <a:t>Edit Master text styles</a:t>
            </a:r>
          </a:p>
          <a:p>
            <a:pPr lvl="0"/>
            <a:r>
              <a:rPr lang="en-US"/>
              <a:t>10</a:t>
            </a:r>
          </a:p>
          <a:p>
            <a:pPr lvl="1"/>
            <a:r>
              <a:rPr lang="en-US"/>
              <a:t>Edit Master text styles</a:t>
            </a:r>
          </a:p>
        </p:txBody>
      </p:sp>
      <p:sp>
        <p:nvSpPr>
          <p:cNvPr id="10" name="Slide Number Placeholder 17"/>
          <p:cNvSpPr txBox="1">
            <a:spLocks/>
          </p:cNvSpPr>
          <p:nvPr userDrawn="1"/>
        </p:nvSpPr>
        <p:spPr bwMode="gray">
          <a:xfrm>
            <a:off x="11330700" y="6318522"/>
            <a:ext cx="596254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defRPr sz="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5A3C14A-F937-4231-B6F1-40B429FAFB2F}" type="slidenum">
              <a:rPr lang="en-NZ" smtClean="0">
                <a:solidFill>
                  <a:schemeClr val="bg1"/>
                </a:solidFill>
              </a:rPr>
              <a:pPr algn="r"/>
              <a:t>‹#›</a:t>
            </a:fld>
            <a:endParaRPr lang="en-NZ">
              <a:solidFill>
                <a:schemeClr val="bg1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89621A6-35F4-F441-AE0A-AA39FFB8A32C}"/>
              </a:ext>
            </a:extLst>
          </p:cNvPr>
          <p:cNvGrpSpPr/>
          <p:nvPr userDrawn="1"/>
        </p:nvGrpSpPr>
        <p:grpSpPr bwMode="gray">
          <a:xfrm>
            <a:off x="539305" y="6391929"/>
            <a:ext cx="1092199" cy="196850"/>
            <a:chOff x="857251" y="1233488"/>
            <a:chExt cx="2006600" cy="360362"/>
          </a:xfrm>
          <a:solidFill>
            <a:schemeClr val="bg1"/>
          </a:solidFill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8C05677E-BA60-AF44-B673-A87B99D4B496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57251" y="1233488"/>
              <a:ext cx="490538" cy="360362"/>
            </a:xfrm>
            <a:custGeom>
              <a:avLst/>
              <a:gdLst>
                <a:gd name="T0" fmla="*/ 345 w 469"/>
                <a:gd name="T1" fmla="*/ 16 h 342"/>
                <a:gd name="T2" fmla="*/ 335 w 469"/>
                <a:gd name="T3" fmla="*/ 31 h 342"/>
                <a:gd name="T4" fmla="*/ 433 w 469"/>
                <a:gd name="T5" fmla="*/ 168 h 342"/>
                <a:gd name="T6" fmla="*/ 410 w 469"/>
                <a:gd name="T7" fmla="*/ 222 h 342"/>
                <a:gd name="T8" fmla="*/ 227 w 469"/>
                <a:gd name="T9" fmla="*/ 222 h 342"/>
                <a:gd name="T10" fmla="*/ 206 w 469"/>
                <a:gd name="T11" fmla="*/ 191 h 342"/>
                <a:gd name="T12" fmla="*/ 323 w 469"/>
                <a:gd name="T13" fmla="*/ 30 h 342"/>
                <a:gd name="T14" fmla="*/ 313 w 469"/>
                <a:gd name="T15" fmla="*/ 7 h 342"/>
                <a:gd name="T16" fmla="*/ 234 w 469"/>
                <a:gd name="T17" fmla="*/ 0 h 342"/>
                <a:gd name="T18" fmla="*/ 0 w 469"/>
                <a:gd name="T19" fmla="*/ 171 h 342"/>
                <a:gd name="T20" fmla="*/ 234 w 469"/>
                <a:gd name="T21" fmla="*/ 342 h 342"/>
                <a:gd name="T22" fmla="*/ 428 w 469"/>
                <a:gd name="T23" fmla="*/ 271 h 342"/>
                <a:gd name="T24" fmla="*/ 388 w 469"/>
                <a:gd name="T25" fmla="*/ 271 h 342"/>
                <a:gd name="T26" fmla="*/ 234 w 469"/>
                <a:gd name="T27" fmla="*/ 321 h 342"/>
                <a:gd name="T28" fmla="*/ 36 w 469"/>
                <a:gd name="T29" fmla="*/ 171 h 342"/>
                <a:gd name="T30" fmla="*/ 233 w 469"/>
                <a:gd name="T31" fmla="*/ 18 h 342"/>
                <a:gd name="T32" fmla="*/ 236 w 469"/>
                <a:gd name="T33" fmla="*/ 38 h 342"/>
                <a:gd name="T34" fmla="*/ 135 w 469"/>
                <a:gd name="T35" fmla="*/ 183 h 342"/>
                <a:gd name="T36" fmla="*/ 192 w 469"/>
                <a:gd name="T37" fmla="*/ 261 h 342"/>
                <a:gd name="T38" fmla="*/ 421 w 469"/>
                <a:gd name="T39" fmla="*/ 261 h 342"/>
                <a:gd name="T40" fmla="*/ 452 w 469"/>
                <a:gd name="T41" fmla="*/ 238 h 342"/>
                <a:gd name="T42" fmla="*/ 469 w 469"/>
                <a:gd name="T43" fmla="*/ 171 h 342"/>
                <a:gd name="T44" fmla="*/ 345 w 469"/>
                <a:gd name="T45" fmla="*/ 16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9" h="342">
                  <a:moveTo>
                    <a:pt x="345" y="16"/>
                  </a:moveTo>
                  <a:cubicBezTo>
                    <a:pt x="335" y="31"/>
                    <a:pt x="335" y="31"/>
                    <a:pt x="335" y="31"/>
                  </a:cubicBezTo>
                  <a:cubicBezTo>
                    <a:pt x="404" y="60"/>
                    <a:pt x="433" y="112"/>
                    <a:pt x="433" y="168"/>
                  </a:cubicBezTo>
                  <a:cubicBezTo>
                    <a:pt x="433" y="196"/>
                    <a:pt x="425" y="222"/>
                    <a:pt x="410" y="222"/>
                  </a:cubicBezTo>
                  <a:cubicBezTo>
                    <a:pt x="227" y="222"/>
                    <a:pt x="227" y="222"/>
                    <a:pt x="227" y="222"/>
                  </a:cubicBezTo>
                  <a:cubicBezTo>
                    <a:pt x="202" y="222"/>
                    <a:pt x="195" y="213"/>
                    <a:pt x="206" y="191"/>
                  </a:cubicBezTo>
                  <a:cubicBezTo>
                    <a:pt x="226" y="151"/>
                    <a:pt x="286" y="75"/>
                    <a:pt x="323" y="30"/>
                  </a:cubicBezTo>
                  <a:cubicBezTo>
                    <a:pt x="328" y="23"/>
                    <a:pt x="333" y="13"/>
                    <a:pt x="313" y="7"/>
                  </a:cubicBezTo>
                  <a:cubicBezTo>
                    <a:pt x="294" y="2"/>
                    <a:pt x="261" y="0"/>
                    <a:pt x="234" y="0"/>
                  </a:cubicBezTo>
                  <a:cubicBezTo>
                    <a:pt x="96" y="0"/>
                    <a:pt x="0" y="75"/>
                    <a:pt x="0" y="171"/>
                  </a:cubicBezTo>
                  <a:cubicBezTo>
                    <a:pt x="0" y="259"/>
                    <a:pt x="83" y="342"/>
                    <a:pt x="234" y="342"/>
                  </a:cubicBezTo>
                  <a:cubicBezTo>
                    <a:pt x="300" y="342"/>
                    <a:pt x="382" y="323"/>
                    <a:pt x="428" y="271"/>
                  </a:cubicBezTo>
                  <a:cubicBezTo>
                    <a:pt x="388" y="271"/>
                    <a:pt x="388" y="271"/>
                    <a:pt x="388" y="271"/>
                  </a:cubicBezTo>
                  <a:cubicBezTo>
                    <a:pt x="343" y="311"/>
                    <a:pt x="284" y="321"/>
                    <a:pt x="234" y="321"/>
                  </a:cubicBezTo>
                  <a:cubicBezTo>
                    <a:pt x="113" y="321"/>
                    <a:pt x="36" y="258"/>
                    <a:pt x="36" y="171"/>
                  </a:cubicBezTo>
                  <a:cubicBezTo>
                    <a:pt x="36" y="90"/>
                    <a:pt x="123" y="18"/>
                    <a:pt x="233" y="18"/>
                  </a:cubicBezTo>
                  <a:cubicBezTo>
                    <a:pt x="246" y="18"/>
                    <a:pt x="250" y="21"/>
                    <a:pt x="236" y="38"/>
                  </a:cubicBezTo>
                  <a:cubicBezTo>
                    <a:pt x="208" y="73"/>
                    <a:pt x="158" y="142"/>
                    <a:pt x="135" y="183"/>
                  </a:cubicBezTo>
                  <a:cubicBezTo>
                    <a:pt x="109" y="226"/>
                    <a:pt x="135" y="261"/>
                    <a:pt x="192" y="261"/>
                  </a:cubicBezTo>
                  <a:cubicBezTo>
                    <a:pt x="421" y="261"/>
                    <a:pt x="421" y="261"/>
                    <a:pt x="421" y="261"/>
                  </a:cubicBezTo>
                  <a:cubicBezTo>
                    <a:pt x="435" y="261"/>
                    <a:pt x="443" y="253"/>
                    <a:pt x="452" y="238"/>
                  </a:cubicBezTo>
                  <a:cubicBezTo>
                    <a:pt x="458" y="227"/>
                    <a:pt x="469" y="203"/>
                    <a:pt x="469" y="171"/>
                  </a:cubicBezTo>
                  <a:cubicBezTo>
                    <a:pt x="469" y="105"/>
                    <a:pt x="420" y="46"/>
                    <a:pt x="345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78B97C82-686A-2249-AF54-53C69D9D1A9B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1414463" y="1328738"/>
              <a:ext cx="1449388" cy="179387"/>
            </a:xfrm>
            <a:custGeom>
              <a:avLst/>
              <a:gdLst>
                <a:gd name="T0" fmla="*/ 1309 w 1387"/>
                <a:gd name="T1" fmla="*/ 67 h 170"/>
                <a:gd name="T2" fmla="*/ 1153 w 1387"/>
                <a:gd name="T3" fmla="*/ 67 h 170"/>
                <a:gd name="T4" fmla="*/ 1203 w 1387"/>
                <a:gd name="T5" fmla="*/ 34 h 170"/>
                <a:gd name="T6" fmla="*/ 1352 w 1387"/>
                <a:gd name="T7" fmla="*/ 34 h 170"/>
                <a:gd name="T8" fmla="*/ 1352 w 1387"/>
                <a:gd name="T9" fmla="*/ 0 h 170"/>
                <a:gd name="T10" fmla="*/ 1193 w 1387"/>
                <a:gd name="T11" fmla="*/ 0 h 170"/>
                <a:gd name="T12" fmla="*/ 1082 w 1387"/>
                <a:gd name="T13" fmla="*/ 100 h 170"/>
                <a:gd name="T14" fmla="*/ 1274 w 1387"/>
                <a:gd name="T15" fmla="*/ 100 h 170"/>
                <a:gd name="T16" fmla="*/ 1275 w 1387"/>
                <a:gd name="T17" fmla="*/ 136 h 170"/>
                <a:gd name="T18" fmla="*/ 1062 w 1387"/>
                <a:gd name="T19" fmla="*/ 136 h 170"/>
                <a:gd name="T20" fmla="*/ 1062 w 1387"/>
                <a:gd name="T21" fmla="*/ 0 h 170"/>
                <a:gd name="T22" fmla="*/ 998 w 1387"/>
                <a:gd name="T23" fmla="*/ 0 h 170"/>
                <a:gd name="T24" fmla="*/ 998 w 1387"/>
                <a:gd name="T25" fmla="*/ 136 h 170"/>
                <a:gd name="T26" fmla="*/ 892 w 1387"/>
                <a:gd name="T27" fmla="*/ 136 h 170"/>
                <a:gd name="T28" fmla="*/ 851 w 1387"/>
                <a:gd name="T29" fmla="*/ 101 h 170"/>
                <a:gd name="T30" fmla="*/ 851 w 1387"/>
                <a:gd name="T31" fmla="*/ 0 h 170"/>
                <a:gd name="T32" fmla="*/ 748 w 1387"/>
                <a:gd name="T33" fmla="*/ 0 h 170"/>
                <a:gd name="T34" fmla="*/ 657 w 1387"/>
                <a:gd name="T35" fmla="*/ 58 h 170"/>
                <a:gd name="T36" fmla="*/ 577 w 1387"/>
                <a:gd name="T37" fmla="*/ 0 h 170"/>
                <a:gd name="T38" fmla="*/ 350 w 1387"/>
                <a:gd name="T39" fmla="*/ 0 h 170"/>
                <a:gd name="T40" fmla="*/ 231 w 1387"/>
                <a:gd name="T41" fmla="*/ 87 h 170"/>
                <a:gd name="T42" fmla="*/ 274 w 1387"/>
                <a:gd name="T43" fmla="*/ 87 h 170"/>
                <a:gd name="T44" fmla="*/ 236 w 1387"/>
                <a:gd name="T45" fmla="*/ 137 h 170"/>
                <a:gd name="T46" fmla="*/ 102 w 1387"/>
                <a:gd name="T47" fmla="*/ 137 h 170"/>
                <a:gd name="T48" fmla="*/ 64 w 1387"/>
                <a:gd name="T49" fmla="*/ 98 h 170"/>
                <a:gd name="T50" fmla="*/ 64 w 1387"/>
                <a:gd name="T51" fmla="*/ 0 h 170"/>
                <a:gd name="T52" fmla="*/ 0 w 1387"/>
                <a:gd name="T53" fmla="*/ 0 h 170"/>
                <a:gd name="T54" fmla="*/ 0 w 1387"/>
                <a:gd name="T55" fmla="*/ 84 h 170"/>
                <a:gd name="T56" fmla="*/ 94 w 1387"/>
                <a:gd name="T57" fmla="*/ 170 h 170"/>
                <a:gd name="T58" fmla="*/ 543 w 1387"/>
                <a:gd name="T59" fmla="*/ 170 h 170"/>
                <a:gd name="T60" fmla="*/ 636 w 1387"/>
                <a:gd name="T61" fmla="*/ 112 h 170"/>
                <a:gd name="T62" fmla="*/ 715 w 1387"/>
                <a:gd name="T63" fmla="*/ 170 h 170"/>
                <a:gd name="T64" fmla="*/ 810 w 1387"/>
                <a:gd name="T65" fmla="*/ 170 h 170"/>
                <a:gd name="T66" fmla="*/ 687 w 1387"/>
                <a:gd name="T67" fmla="*/ 80 h 170"/>
                <a:gd name="T68" fmla="*/ 787 w 1387"/>
                <a:gd name="T69" fmla="*/ 17 h 170"/>
                <a:gd name="T70" fmla="*/ 787 w 1387"/>
                <a:gd name="T71" fmla="*/ 112 h 170"/>
                <a:gd name="T72" fmla="*/ 860 w 1387"/>
                <a:gd name="T73" fmla="*/ 170 h 170"/>
                <a:gd name="T74" fmla="*/ 1309 w 1387"/>
                <a:gd name="T75" fmla="*/ 170 h 170"/>
                <a:gd name="T76" fmla="*/ 1309 w 1387"/>
                <a:gd name="T77" fmla="*/ 67 h 170"/>
                <a:gd name="T78" fmla="*/ 532 w 1387"/>
                <a:gd name="T79" fmla="*/ 137 h 170"/>
                <a:gd name="T80" fmla="*/ 314 w 1387"/>
                <a:gd name="T81" fmla="*/ 137 h 170"/>
                <a:gd name="T82" fmla="*/ 355 w 1387"/>
                <a:gd name="T83" fmla="*/ 100 h 170"/>
                <a:gd name="T84" fmla="*/ 490 w 1387"/>
                <a:gd name="T85" fmla="*/ 100 h 170"/>
                <a:gd name="T86" fmla="*/ 490 w 1387"/>
                <a:gd name="T87" fmla="*/ 67 h 170"/>
                <a:gd name="T88" fmla="*/ 311 w 1387"/>
                <a:gd name="T89" fmla="*/ 67 h 170"/>
                <a:gd name="T90" fmla="*/ 360 w 1387"/>
                <a:gd name="T91" fmla="*/ 34 h 170"/>
                <a:gd name="T92" fmla="*/ 503 w 1387"/>
                <a:gd name="T93" fmla="*/ 34 h 170"/>
                <a:gd name="T94" fmla="*/ 503 w 1387"/>
                <a:gd name="T95" fmla="*/ 15 h 170"/>
                <a:gd name="T96" fmla="*/ 606 w 1387"/>
                <a:gd name="T97" fmla="*/ 90 h 170"/>
                <a:gd name="T98" fmla="*/ 532 w 1387"/>
                <a:gd name="T99" fmla="*/ 13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87" h="170">
                  <a:moveTo>
                    <a:pt x="1309" y="67"/>
                  </a:moveTo>
                  <a:cubicBezTo>
                    <a:pt x="1153" y="67"/>
                    <a:pt x="1153" y="67"/>
                    <a:pt x="1153" y="67"/>
                  </a:cubicBezTo>
                  <a:cubicBezTo>
                    <a:pt x="1158" y="47"/>
                    <a:pt x="1174" y="34"/>
                    <a:pt x="1203" y="34"/>
                  </a:cubicBezTo>
                  <a:cubicBezTo>
                    <a:pt x="1352" y="34"/>
                    <a:pt x="1352" y="34"/>
                    <a:pt x="1352" y="34"/>
                  </a:cubicBezTo>
                  <a:cubicBezTo>
                    <a:pt x="1352" y="0"/>
                    <a:pt x="1352" y="0"/>
                    <a:pt x="1352" y="0"/>
                  </a:cubicBezTo>
                  <a:cubicBezTo>
                    <a:pt x="1193" y="0"/>
                    <a:pt x="1193" y="0"/>
                    <a:pt x="1193" y="0"/>
                  </a:cubicBezTo>
                  <a:cubicBezTo>
                    <a:pt x="1103" y="0"/>
                    <a:pt x="1082" y="64"/>
                    <a:pt x="1082" y="100"/>
                  </a:cubicBezTo>
                  <a:cubicBezTo>
                    <a:pt x="1274" y="100"/>
                    <a:pt x="1274" y="100"/>
                    <a:pt x="1274" y="100"/>
                  </a:cubicBezTo>
                  <a:cubicBezTo>
                    <a:pt x="1301" y="100"/>
                    <a:pt x="1301" y="136"/>
                    <a:pt x="1275" y="136"/>
                  </a:cubicBezTo>
                  <a:cubicBezTo>
                    <a:pt x="1249" y="136"/>
                    <a:pt x="1062" y="136"/>
                    <a:pt x="1062" y="136"/>
                  </a:cubicBezTo>
                  <a:cubicBezTo>
                    <a:pt x="1062" y="0"/>
                    <a:pt x="1062" y="0"/>
                    <a:pt x="1062" y="0"/>
                  </a:cubicBezTo>
                  <a:cubicBezTo>
                    <a:pt x="998" y="0"/>
                    <a:pt x="998" y="0"/>
                    <a:pt x="998" y="0"/>
                  </a:cubicBezTo>
                  <a:cubicBezTo>
                    <a:pt x="998" y="136"/>
                    <a:pt x="998" y="136"/>
                    <a:pt x="998" y="136"/>
                  </a:cubicBezTo>
                  <a:cubicBezTo>
                    <a:pt x="892" y="136"/>
                    <a:pt x="892" y="136"/>
                    <a:pt x="892" y="136"/>
                  </a:cubicBezTo>
                  <a:cubicBezTo>
                    <a:pt x="863" y="136"/>
                    <a:pt x="851" y="123"/>
                    <a:pt x="851" y="101"/>
                  </a:cubicBezTo>
                  <a:cubicBezTo>
                    <a:pt x="851" y="76"/>
                    <a:pt x="851" y="0"/>
                    <a:pt x="851" y="0"/>
                  </a:cubicBezTo>
                  <a:cubicBezTo>
                    <a:pt x="748" y="0"/>
                    <a:pt x="748" y="0"/>
                    <a:pt x="748" y="0"/>
                  </a:cubicBezTo>
                  <a:cubicBezTo>
                    <a:pt x="657" y="58"/>
                    <a:pt x="657" y="58"/>
                    <a:pt x="657" y="58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284" y="0"/>
                    <a:pt x="237" y="39"/>
                    <a:pt x="231" y="87"/>
                  </a:cubicBezTo>
                  <a:cubicBezTo>
                    <a:pt x="274" y="87"/>
                    <a:pt x="274" y="87"/>
                    <a:pt x="274" y="87"/>
                  </a:cubicBezTo>
                  <a:cubicBezTo>
                    <a:pt x="257" y="98"/>
                    <a:pt x="244" y="116"/>
                    <a:pt x="236" y="137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76" y="137"/>
                    <a:pt x="64" y="123"/>
                    <a:pt x="64" y="98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137"/>
                    <a:pt x="29" y="170"/>
                    <a:pt x="94" y="170"/>
                  </a:cubicBezTo>
                  <a:cubicBezTo>
                    <a:pt x="543" y="170"/>
                    <a:pt x="543" y="170"/>
                    <a:pt x="543" y="170"/>
                  </a:cubicBezTo>
                  <a:cubicBezTo>
                    <a:pt x="636" y="112"/>
                    <a:pt x="636" y="112"/>
                    <a:pt x="636" y="112"/>
                  </a:cubicBezTo>
                  <a:cubicBezTo>
                    <a:pt x="715" y="170"/>
                    <a:pt x="715" y="170"/>
                    <a:pt x="715" y="170"/>
                  </a:cubicBezTo>
                  <a:cubicBezTo>
                    <a:pt x="810" y="170"/>
                    <a:pt x="810" y="170"/>
                    <a:pt x="810" y="170"/>
                  </a:cubicBezTo>
                  <a:cubicBezTo>
                    <a:pt x="687" y="80"/>
                    <a:pt x="687" y="80"/>
                    <a:pt x="687" y="80"/>
                  </a:cubicBezTo>
                  <a:cubicBezTo>
                    <a:pt x="787" y="17"/>
                    <a:pt x="787" y="17"/>
                    <a:pt x="787" y="17"/>
                  </a:cubicBezTo>
                  <a:cubicBezTo>
                    <a:pt x="787" y="112"/>
                    <a:pt x="787" y="112"/>
                    <a:pt x="787" y="112"/>
                  </a:cubicBezTo>
                  <a:cubicBezTo>
                    <a:pt x="787" y="142"/>
                    <a:pt x="825" y="170"/>
                    <a:pt x="860" y="170"/>
                  </a:cubicBezTo>
                  <a:cubicBezTo>
                    <a:pt x="1309" y="170"/>
                    <a:pt x="1309" y="170"/>
                    <a:pt x="1309" y="170"/>
                  </a:cubicBezTo>
                  <a:cubicBezTo>
                    <a:pt x="1387" y="170"/>
                    <a:pt x="1387" y="67"/>
                    <a:pt x="1309" y="67"/>
                  </a:cubicBezTo>
                  <a:moveTo>
                    <a:pt x="532" y="137"/>
                  </a:moveTo>
                  <a:cubicBezTo>
                    <a:pt x="314" y="137"/>
                    <a:pt x="314" y="137"/>
                    <a:pt x="314" y="137"/>
                  </a:cubicBezTo>
                  <a:cubicBezTo>
                    <a:pt x="316" y="118"/>
                    <a:pt x="326" y="100"/>
                    <a:pt x="355" y="100"/>
                  </a:cubicBezTo>
                  <a:cubicBezTo>
                    <a:pt x="490" y="100"/>
                    <a:pt x="490" y="100"/>
                    <a:pt x="490" y="100"/>
                  </a:cubicBezTo>
                  <a:cubicBezTo>
                    <a:pt x="490" y="67"/>
                    <a:pt x="490" y="67"/>
                    <a:pt x="490" y="67"/>
                  </a:cubicBezTo>
                  <a:cubicBezTo>
                    <a:pt x="311" y="67"/>
                    <a:pt x="311" y="67"/>
                    <a:pt x="311" y="67"/>
                  </a:cubicBezTo>
                  <a:cubicBezTo>
                    <a:pt x="314" y="53"/>
                    <a:pt x="328" y="34"/>
                    <a:pt x="360" y="34"/>
                  </a:cubicBezTo>
                  <a:cubicBezTo>
                    <a:pt x="503" y="34"/>
                    <a:pt x="503" y="34"/>
                    <a:pt x="503" y="34"/>
                  </a:cubicBezTo>
                  <a:cubicBezTo>
                    <a:pt x="503" y="15"/>
                    <a:pt x="503" y="15"/>
                    <a:pt x="503" y="15"/>
                  </a:cubicBezTo>
                  <a:cubicBezTo>
                    <a:pt x="606" y="90"/>
                    <a:pt x="606" y="90"/>
                    <a:pt x="606" y="90"/>
                  </a:cubicBezTo>
                  <a:lnTo>
                    <a:pt x="532" y="1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</p:grp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BF8EDEC-5203-5C48-B742-97C828BC951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570049" y="404664"/>
            <a:ext cx="11181828" cy="877676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wrap="square" lIns="198000" anchor="ctr" anchorCtr="0">
            <a:spAutoFit/>
          </a:bodyPr>
          <a:lstStyle>
            <a:lvl1pPr marL="0" indent="0">
              <a:spcBef>
                <a:spcPts val="200"/>
              </a:spcBef>
              <a:spcAft>
                <a:spcPts val="200"/>
              </a:spcAft>
              <a:buNone/>
              <a:defRPr sz="2800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200"/>
              </a:spcBef>
              <a:spcAft>
                <a:spcPts val="200"/>
              </a:spcAft>
              <a:buNone/>
              <a:defRPr sz="2500" cap="all" spc="0" baseline="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GB"/>
              <a:t>CONTENT</a:t>
            </a:r>
          </a:p>
          <a:p>
            <a:pPr lvl="1"/>
            <a:r>
              <a:rPr lang="en-GB"/>
              <a:t>Subtitle IF NEEDED</a:t>
            </a:r>
          </a:p>
        </p:txBody>
      </p:sp>
    </p:spTree>
    <p:extLst>
      <p:ext uri="{BB962C8B-B14F-4D97-AF65-F5344CB8AC3E}">
        <p14:creationId xmlns:p14="http://schemas.microsoft.com/office/powerpoint/2010/main" val="38841959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2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ck without Background Image">
    <p:bg bwMode="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DC666102-C900-4643-8B75-C3C73FCFB2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44280" y="4077072"/>
            <a:ext cx="10799999" cy="40798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r>
              <a:rPr lang="en-NZ"/>
              <a:t>Department Name and Division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319EE879-3431-E848-A628-7D1263EC1C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941141" y="5338457"/>
            <a:ext cx="10799999" cy="407987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000" cap="all" baseline="0">
                <a:solidFill>
                  <a:schemeClr val="bg1"/>
                </a:solidFill>
              </a:defRPr>
            </a:lvl1pPr>
          </a:lstStyle>
          <a:p>
            <a:r>
              <a:rPr lang="en-NZ" altLang="ja-JP" err="1"/>
              <a:t>dd</a:t>
            </a:r>
            <a:r>
              <a:rPr lang="en-NZ" altLang="ja-JP"/>
              <a:t>/mm/</a:t>
            </a:r>
            <a:r>
              <a:rPr lang="en-NZ" altLang="ja-JP" err="1"/>
              <a:t>yy</a:t>
            </a:r>
            <a:endParaRPr lang="en-NZ" altLang="ja-JP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245FE79C-F1D0-2649-AFD6-C6F9E7F0A5B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944280" y="4715942"/>
            <a:ext cx="10799999" cy="40798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r>
              <a:rPr lang="en-NZ"/>
              <a:t>Presenters Name</a:t>
            </a: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A86EADBA-6BB0-C745-976A-923B91C3C0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944280" y="3214717"/>
            <a:ext cx="10799999" cy="646331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Title of presentation</a:t>
            </a:r>
            <a:endParaRPr lang="en-US"/>
          </a:p>
        </p:txBody>
      </p:sp>
      <p:grpSp>
        <p:nvGrpSpPr>
          <p:cNvPr id="15" name="Group 14"/>
          <p:cNvGrpSpPr/>
          <p:nvPr userDrawn="1"/>
        </p:nvGrpSpPr>
        <p:grpSpPr bwMode="gray">
          <a:xfrm>
            <a:off x="857251" y="1233488"/>
            <a:ext cx="2006600" cy="360362"/>
            <a:chOff x="857251" y="1233488"/>
            <a:chExt cx="2006600" cy="360362"/>
          </a:xfrm>
          <a:solidFill>
            <a:srgbClr val="FFFFFF"/>
          </a:solidFill>
        </p:grpSpPr>
        <p:sp>
          <p:nvSpPr>
            <p:cNvPr id="16" name="Freeform 5"/>
            <p:cNvSpPr>
              <a:spLocks/>
            </p:cNvSpPr>
            <p:nvPr userDrawn="1"/>
          </p:nvSpPr>
          <p:spPr bwMode="gray">
            <a:xfrm>
              <a:off x="857251" y="1233488"/>
              <a:ext cx="490538" cy="360362"/>
            </a:xfrm>
            <a:custGeom>
              <a:avLst/>
              <a:gdLst>
                <a:gd name="T0" fmla="*/ 345 w 469"/>
                <a:gd name="T1" fmla="*/ 16 h 342"/>
                <a:gd name="T2" fmla="*/ 335 w 469"/>
                <a:gd name="T3" fmla="*/ 31 h 342"/>
                <a:gd name="T4" fmla="*/ 433 w 469"/>
                <a:gd name="T5" fmla="*/ 168 h 342"/>
                <a:gd name="T6" fmla="*/ 410 w 469"/>
                <a:gd name="T7" fmla="*/ 222 h 342"/>
                <a:gd name="T8" fmla="*/ 227 w 469"/>
                <a:gd name="T9" fmla="*/ 222 h 342"/>
                <a:gd name="T10" fmla="*/ 206 w 469"/>
                <a:gd name="T11" fmla="*/ 191 h 342"/>
                <a:gd name="T12" fmla="*/ 323 w 469"/>
                <a:gd name="T13" fmla="*/ 30 h 342"/>
                <a:gd name="T14" fmla="*/ 313 w 469"/>
                <a:gd name="T15" fmla="*/ 7 h 342"/>
                <a:gd name="T16" fmla="*/ 234 w 469"/>
                <a:gd name="T17" fmla="*/ 0 h 342"/>
                <a:gd name="T18" fmla="*/ 0 w 469"/>
                <a:gd name="T19" fmla="*/ 171 h 342"/>
                <a:gd name="T20" fmla="*/ 234 w 469"/>
                <a:gd name="T21" fmla="*/ 342 h 342"/>
                <a:gd name="T22" fmla="*/ 428 w 469"/>
                <a:gd name="T23" fmla="*/ 271 h 342"/>
                <a:gd name="T24" fmla="*/ 388 w 469"/>
                <a:gd name="T25" fmla="*/ 271 h 342"/>
                <a:gd name="T26" fmla="*/ 234 w 469"/>
                <a:gd name="T27" fmla="*/ 321 h 342"/>
                <a:gd name="T28" fmla="*/ 36 w 469"/>
                <a:gd name="T29" fmla="*/ 171 h 342"/>
                <a:gd name="T30" fmla="*/ 233 w 469"/>
                <a:gd name="T31" fmla="*/ 18 h 342"/>
                <a:gd name="T32" fmla="*/ 236 w 469"/>
                <a:gd name="T33" fmla="*/ 38 h 342"/>
                <a:gd name="T34" fmla="*/ 135 w 469"/>
                <a:gd name="T35" fmla="*/ 183 h 342"/>
                <a:gd name="T36" fmla="*/ 192 w 469"/>
                <a:gd name="T37" fmla="*/ 261 h 342"/>
                <a:gd name="T38" fmla="*/ 421 w 469"/>
                <a:gd name="T39" fmla="*/ 261 h 342"/>
                <a:gd name="T40" fmla="*/ 452 w 469"/>
                <a:gd name="T41" fmla="*/ 238 h 342"/>
                <a:gd name="T42" fmla="*/ 469 w 469"/>
                <a:gd name="T43" fmla="*/ 171 h 342"/>
                <a:gd name="T44" fmla="*/ 345 w 469"/>
                <a:gd name="T45" fmla="*/ 16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9" h="342">
                  <a:moveTo>
                    <a:pt x="345" y="16"/>
                  </a:moveTo>
                  <a:cubicBezTo>
                    <a:pt x="335" y="31"/>
                    <a:pt x="335" y="31"/>
                    <a:pt x="335" y="31"/>
                  </a:cubicBezTo>
                  <a:cubicBezTo>
                    <a:pt x="404" y="60"/>
                    <a:pt x="433" y="112"/>
                    <a:pt x="433" y="168"/>
                  </a:cubicBezTo>
                  <a:cubicBezTo>
                    <a:pt x="433" y="196"/>
                    <a:pt x="425" y="222"/>
                    <a:pt x="410" y="222"/>
                  </a:cubicBezTo>
                  <a:cubicBezTo>
                    <a:pt x="227" y="222"/>
                    <a:pt x="227" y="222"/>
                    <a:pt x="227" y="222"/>
                  </a:cubicBezTo>
                  <a:cubicBezTo>
                    <a:pt x="202" y="222"/>
                    <a:pt x="195" y="213"/>
                    <a:pt x="206" y="191"/>
                  </a:cubicBezTo>
                  <a:cubicBezTo>
                    <a:pt x="226" y="151"/>
                    <a:pt x="286" y="75"/>
                    <a:pt x="323" y="30"/>
                  </a:cubicBezTo>
                  <a:cubicBezTo>
                    <a:pt x="328" y="23"/>
                    <a:pt x="333" y="13"/>
                    <a:pt x="313" y="7"/>
                  </a:cubicBezTo>
                  <a:cubicBezTo>
                    <a:pt x="294" y="2"/>
                    <a:pt x="261" y="0"/>
                    <a:pt x="234" y="0"/>
                  </a:cubicBezTo>
                  <a:cubicBezTo>
                    <a:pt x="96" y="0"/>
                    <a:pt x="0" y="75"/>
                    <a:pt x="0" y="171"/>
                  </a:cubicBezTo>
                  <a:cubicBezTo>
                    <a:pt x="0" y="259"/>
                    <a:pt x="83" y="342"/>
                    <a:pt x="234" y="342"/>
                  </a:cubicBezTo>
                  <a:cubicBezTo>
                    <a:pt x="300" y="342"/>
                    <a:pt x="382" y="323"/>
                    <a:pt x="428" y="271"/>
                  </a:cubicBezTo>
                  <a:cubicBezTo>
                    <a:pt x="388" y="271"/>
                    <a:pt x="388" y="271"/>
                    <a:pt x="388" y="271"/>
                  </a:cubicBezTo>
                  <a:cubicBezTo>
                    <a:pt x="343" y="311"/>
                    <a:pt x="284" y="321"/>
                    <a:pt x="234" y="321"/>
                  </a:cubicBezTo>
                  <a:cubicBezTo>
                    <a:pt x="113" y="321"/>
                    <a:pt x="36" y="258"/>
                    <a:pt x="36" y="171"/>
                  </a:cubicBezTo>
                  <a:cubicBezTo>
                    <a:pt x="36" y="90"/>
                    <a:pt x="123" y="18"/>
                    <a:pt x="233" y="18"/>
                  </a:cubicBezTo>
                  <a:cubicBezTo>
                    <a:pt x="246" y="18"/>
                    <a:pt x="250" y="21"/>
                    <a:pt x="236" y="38"/>
                  </a:cubicBezTo>
                  <a:cubicBezTo>
                    <a:pt x="208" y="73"/>
                    <a:pt x="158" y="142"/>
                    <a:pt x="135" y="183"/>
                  </a:cubicBezTo>
                  <a:cubicBezTo>
                    <a:pt x="109" y="226"/>
                    <a:pt x="135" y="261"/>
                    <a:pt x="192" y="261"/>
                  </a:cubicBezTo>
                  <a:cubicBezTo>
                    <a:pt x="421" y="261"/>
                    <a:pt x="421" y="261"/>
                    <a:pt x="421" y="261"/>
                  </a:cubicBezTo>
                  <a:cubicBezTo>
                    <a:pt x="435" y="261"/>
                    <a:pt x="443" y="253"/>
                    <a:pt x="452" y="238"/>
                  </a:cubicBezTo>
                  <a:cubicBezTo>
                    <a:pt x="458" y="227"/>
                    <a:pt x="469" y="203"/>
                    <a:pt x="469" y="171"/>
                  </a:cubicBezTo>
                  <a:cubicBezTo>
                    <a:pt x="469" y="105"/>
                    <a:pt x="420" y="46"/>
                    <a:pt x="345" y="1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Freeform 6"/>
            <p:cNvSpPr>
              <a:spLocks noEditPoints="1"/>
            </p:cNvSpPr>
            <p:nvPr userDrawn="1"/>
          </p:nvSpPr>
          <p:spPr bwMode="gray">
            <a:xfrm>
              <a:off x="1414463" y="1328738"/>
              <a:ext cx="1449388" cy="179387"/>
            </a:xfrm>
            <a:custGeom>
              <a:avLst/>
              <a:gdLst>
                <a:gd name="T0" fmla="*/ 1309 w 1387"/>
                <a:gd name="T1" fmla="*/ 67 h 170"/>
                <a:gd name="T2" fmla="*/ 1153 w 1387"/>
                <a:gd name="T3" fmla="*/ 67 h 170"/>
                <a:gd name="T4" fmla="*/ 1203 w 1387"/>
                <a:gd name="T5" fmla="*/ 34 h 170"/>
                <a:gd name="T6" fmla="*/ 1352 w 1387"/>
                <a:gd name="T7" fmla="*/ 34 h 170"/>
                <a:gd name="T8" fmla="*/ 1352 w 1387"/>
                <a:gd name="T9" fmla="*/ 0 h 170"/>
                <a:gd name="T10" fmla="*/ 1193 w 1387"/>
                <a:gd name="T11" fmla="*/ 0 h 170"/>
                <a:gd name="T12" fmla="*/ 1082 w 1387"/>
                <a:gd name="T13" fmla="*/ 100 h 170"/>
                <a:gd name="T14" fmla="*/ 1274 w 1387"/>
                <a:gd name="T15" fmla="*/ 100 h 170"/>
                <a:gd name="T16" fmla="*/ 1275 w 1387"/>
                <a:gd name="T17" fmla="*/ 136 h 170"/>
                <a:gd name="T18" fmla="*/ 1062 w 1387"/>
                <a:gd name="T19" fmla="*/ 136 h 170"/>
                <a:gd name="T20" fmla="*/ 1062 w 1387"/>
                <a:gd name="T21" fmla="*/ 0 h 170"/>
                <a:gd name="T22" fmla="*/ 998 w 1387"/>
                <a:gd name="T23" fmla="*/ 0 h 170"/>
                <a:gd name="T24" fmla="*/ 998 w 1387"/>
                <a:gd name="T25" fmla="*/ 136 h 170"/>
                <a:gd name="T26" fmla="*/ 892 w 1387"/>
                <a:gd name="T27" fmla="*/ 136 h 170"/>
                <a:gd name="T28" fmla="*/ 851 w 1387"/>
                <a:gd name="T29" fmla="*/ 101 h 170"/>
                <a:gd name="T30" fmla="*/ 851 w 1387"/>
                <a:gd name="T31" fmla="*/ 0 h 170"/>
                <a:gd name="T32" fmla="*/ 748 w 1387"/>
                <a:gd name="T33" fmla="*/ 0 h 170"/>
                <a:gd name="T34" fmla="*/ 657 w 1387"/>
                <a:gd name="T35" fmla="*/ 58 h 170"/>
                <a:gd name="T36" fmla="*/ 577 w 1387"/>
                <a:gd name="T37" fmla="*/ 0 h 170"/>
                <a:gd name="T38" fmla="*/ 350 w 1387"/>
                <a:gd name="T39" fmla="*/ 0 h 170"/>
                <a:gd name="T40" fmla="*/ 231 w 1387"/>
                <a:gd name="T41" fmla="*/ 87 h 170"/>
                <a:gd name="T42" fmla="*/ 274 w 1387"/>
                <a:gd name="T43" fmla="*/ 87 h 170"/>
                <a:gd name="T44" fmla="*/ 236 w 1387"/>
                <a:gd name="T45" fmla="*/ 137 h 170"/>
                <a:gd name="T46" fmla="*/ 102 w 1387"/>
                <a:gd name="T47" fmla="*/ 137 h 170"/>
                <a:gd name="T48" fmla="*/ 64 w 1387"/>
                <a:gd name="T49" fmla="*/ 98 h 170"/>
                <a:gd name="T50" fmla="*/ 64 w 1387"/>
                <a:gd name="T51" fmla="*/ 0 h 170"/>
                <a:gd name="T52" fmla="*/ 0 w 1387"/>
                <a:gd name="T53" fmla="*/ 0 h 170"/>
                <a:gd name="T54" fmla="*/ 0 w 1387"/>
                <a:gd name="T55" fmla="*/ 84 h 170"/>
                <a:gd name="T56" fmla="*/ 94 w 1387"/>
                <a:gd name="T57" fmla="*/ 170 h 170"/>
                <a:gd name="T58" fmla="*/ 543 w 1387"/>
                <a:gd name="T59" fmla="*/ 170 h 170"/>
                <a:gd name="T60" fmla="*/ 636 w 1387"/>
                <a:gd name="T61" fmla="*/ 112 h 170"/>
                <a:gd name="T62" fmla="*/ 715 w 1387"/>
                <a:gd name="T63" fmla="*/ 170 h 170"/>
                <a:gd name="T64" fmla="*/ 810 w 1387"/>
                <a:gd name="T65" fmla="*/ 170 h 170"/>
                <a:gd name="T66" fmla="*/ 687 w 1387"/>
                <a:gd name="T67" fmla="*/ 80 h 170"/>
                <a:gd name="T68" fmla="*/ 787 w 1387"/>
                <a:gd name="T69" fmla="*/ 17 h 170"/>
                <a:gd name="T70" fmla="*/ 787 w 1387"/>
                <a:gd name="T71" fmla="*/ 112 h 170"/>
                <a:gd name="T72" fmla="*/ 860 w 1387"/>
                <a:gd name="T73" fmla="*/ 170 h 170"/>
                <a:gd name="T74" fmla="*/ 1309 w 1387"/>
                <a:gd name="T75" fmla="*/ 170 h 170"/>
                <a:gd name="T76" fmla="*/ 1309 w 1387"/>
                <a:gd name="T77" fmla="*/ 67 h 170"/>
                <a:gd name="T78" fmla="*/ 532 w 1387"/>
                <a:gd name="T79" fmla="*/ 137 h 170"/>
                <a:gd name="T80" fmla="*/ 314 w 1387"/>
                <a:gd name="T81" fmla="*/ 137 h 170"/>
                <a:gd name="T82" fmla="*/ 355 w 1387"/>
                <a:gd name="T83" fmla="*/ 100 h 170"/>
                <a:gd name="T84" fmla="*/ 490 w 1387"/>
                <a:gd name="T85" fmla="*/ 100 h 170"/>
                <a:gd name="T86" fmla="*/ 490 w 1387"/>
                <a:gd name="T87" fmla="*/ 67 h 170"/>
                <a:gd name="T88" fmla="*/ 311 w 1387"/>
                <a:gd name="T89" fmla="*/ 67 h 170"/>
                <a:gd name="T90" fmla="*/ 360 w 1387"/>
                <a:gd name="T91" fmla="*/ 34 h 170"/>
                <a:gd name="T92" fmla="*/ 503 w 1387"/>
                <a:gd name="T93" fmla="*/ 34 h 170"/>
                <a:gd name="T94" fmla="*/ 503 w 1387"/>
                <a:gd name="T95" fmla="*/ 15 h 170"/>
                <a:gd name="T96" fmla="*/ 606 w 1387"/>
                <a:gd name="T97" fmla="*/ 90 h 170"/>
                <a:gd name="T98" fmla="*/ 532 w 1387"/>
                <a:gd name="T99" fmla="*/ 13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87" h="170">
                  <a:moveTo>
                    <a:pt x="1309" y="67"/>
                  </a:moveTo>
                  <a:cubicBezTo>
                    <a:pt x="1153" y="67"/>
                    <a:pt x="1153" y="67"/>
                    <a:pt x="1153" y="67"/>
                  </a:cubicBezTo>
                  <a:cubicBezTo>
                    <a:pt x="1158" y="47"/>
                    <a:pt x="1174" y="34"/>
                    <a:pt x="1203" y="34"/>
                  </a:cubicBezTo>
                  <a:cubicBezTo>
                    <a:pt x="1352" y="34"/>
                    <a:pt x="1352" y="34"/>
                    <a:pt x="1352" y="34"/>
                  </a:cubicBezTo>
                  <a:cubicBezTo>
                    <a:pt x="1352" y="0"/>
                    <a:pt x="1352" y="0"/>
                    <a:pt x="1352" y="0"/>
                  </a:cubicBezTo>
                  <a:cubicBezTo>
                    <a:pt x="1193" y="0"/>
                    <a:pt x="1193" y="0"/>
                    <a:pt x="1193" y="0"/>
                  </a:cubicBezTo>
                  <a:cubicBezTo>
                    <a:pt x="1103" y="0"/>
                    <a:pt x="1082" y="64"/>
                    <a:pt x="1082" y="100"/>
                  </a:cubicBezTo>
                  <a:cubicBezTo>
                    <a:pt x="1274" y="100"/>
                    <a:pt x="1274" y="100"/>
                    <a:pt x="1274" y="100"/>
                  </a:cubicBezTo>
                  <a:cubicBezTo>
                    <a:pt x="1301" y="100"/>
                    <a:pt x="1301" y="136"/>
                    <a:pt x="1275" y="136"/>
                  </a:cubicBezTo>
                  <a:cubicBezTo>
                    <a:pt x="1249" y="136"/>
                    <a:pt x="1062" y="136"/>
                    <a:pt x="1062" y="136"/>
                  </a:cubicBezTo>
                  <a:cubicBezTo>
                    <a:pt x="1062" y="0"/>
                    <a:pt x="1062" y="0"/>
                    <a:pt x="1062" y="0"/>
                  </a:cubicBezTo>
                  <a:cubicBezTo>
                    <a:pt x="998" y="0"/>
                    <a:pt x="998" y="0"/>
                    <a:pt x="998" y="0"/>
                  </a:cubicBezTo>
                  <a:cubicBezTo>
                    <a:pt x="998" y="136"/>
                    <a:pt x="998" y="136"/>
                    <a:pt x="998" y="136"/>
                  </a:cubicBezTo>
                  <a:cubicBezTo>
                    <a:pt x="892" y="136"/>
                    <a:pt x="892" y="136"/>
                    <a:pt x="892" y="136"/>
                  </a:cubicBezTo>
                  <a:cubicBezTo>
                    <a:pt x="863" y="136"/>
                    <a:pt x="851" y="123"/>
                    <a:pt x="851" y="101"/>
                  </a:cubicBezTo>
                  <a:cubicBezTo>
                    <a:pt x="851" y="76"/>
                    <a:pt x="851" y="0"/>
                    <a:pt x="851" y="0"/>
                  </a:cubicBezTo>
                  <a:cubicBezTo>
                    <a:pt x="748" y="0"/>
                    <a:pt x="748" y="0"/>
                    <a:pt x="748" y="0"/>
                  </a:cubicBezTo>
                  <a:cubicBezTo>
                    <a:pt x="657" y="58"/>
                    <a:pt x="657" y="58"/>
                    <a:pt x="657" y="58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284" y="0"/>
                    <a:pt x="237" y="39"/>
                    <a:pt x="231" y="87"/>
                  </a:cubicBezTo>
                  <a:cubicBezTo>
                    <a:pt x="274" y="87"/>
                    <a:pt x="274" y="87"/>
                    <a:pt x="274" y="87"/>
                  </a:cubicBezTo>
                  <a:cubicBezTo>
                    <a:pt x="257" y="98"/>
                    <a:pt x="244" y="116"/>
                    <a:pt x="236" y="137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76" y="137"/>
                    <a:pt x="64" y="123"/>
                    <a:pt x="64" y="98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137"/>
                    <a:pt x="29" y="170"/>
                    <a:pt x="94" y="170"/>
                  </a:cubicBezTo>
                  <a:cubicBezTo>
                    <a:pt x="543" y="170"/>
                    <a:pt x="543" y="170"/>
                    <a:pt x="543" y="170"/>
                  </a:cubicBezTo>
                  <a:cubicBezTo>
                    <a:pt x="636" y="112"/>
                    <a:pt x="636" y="112"/>
                    <a:pt x="636" y="112"/>
                  </a:cubicBezTo>
                  <a:cubicBezTo>
                    <a:pt x="715" y="170"/>
                    <a:pt x="715" y="170"/>
                    <a:pt x="715" y="170"/>
                  </a:cubicBezTo>
                  <a:cubicBezTo>
                    <a:pt x="810" y="170"/>
                    <a:pt x="810" y="170"/>
                    <a:pt x="810" y="170"/>
                  </a:cubicBezTo>
                  <a:cubicBezTo>
                    <a:pt x="687" y="80"/>
                    <a:pt x="687" y="80"/>
                    <a:pt x="687" y="80"/>
                  </a:cubicBezTo>
                  <a:cubicBezTo>
                    <a:pt x="787" y="17"/>
                    <a:pt x="787" y="17"/>
                    <a:pt x="787" y="17"/>
                  </a:cubicBezTo>
                  <a:cubicBezTo>
                    <a:pt x="787" y="112"/>
                    <a:pt x="787" y="112"/>
                    <a:pt x="787" y="112"/>
                  </a:cubicBezTo>
                  <a:cubicBezTo>
                    <a:pt x="787" y="142"/>
                    <a:pt x="825" y="170"/>
                    <a:pt x="860" y="170"/>
                  </a:cubicBezTo>
                  <a:cubicBezTo>
                    <a:pt x="1309" y="170"/>
                    <a:pt x="1309" y="170"/>
                    <a:pt x="1309" y="170"/>
                  </a:cubicBezTo>
                  <a:cubicBezTo>
                    <a:pt x="1387" y="170"/>
                    <a:pt x="1387" y="67"/>
                    <a:pt x="1309" y="67"/>
                  </a:cubicBezTo>
                  <a:moveTo>
                    <a:pt x="532" y="137"/>
                  </a:moveTo>
                  <a:cubicBezTo>
                    <a:pt x="314" y="137"/>
                    <a:pt x="314" y="137"/>
                    <a:pt x="314" y="137"/>
                  </a:cubicBezTo>
                  <a:cubicBezTo>
                    <a:pt x="316" y="118"/>
                    <a:pt x="326" y="100"/>
                    <a:pt x="355" y="100"/>
                  </a:cubicBezTo>
                  <a:cubicBezTo>
                    <a:pt x="490" y="100"/>
                    <a:pt x="490" y="100"/>
                    <a:pt x="490" y="100"/>
                  </a:cubicBezTo>
                  <a:cubicBezTo>
                    <a:pt x="490" y="67"/>
                    <a:pt x="490" y="67"/>
                    <a:pt x="490" y="67"/>
                  </a:cubicBezTo>
                  <a:cubicBezTo>
                    <a:pt x="311" y="67"/>
                    <a:pt x="311" y="67"/>
                    <a:pt x="311" y="67"/>
                  </a:cubicBezTo>
                  <a:cubicBezTo>
                    <a:pt x="314" y="53"/>
                    <a:pt x="328" y="34"/>
                    <a:pt x="360" y="34"/>
                  </a:cubicBezTo>
                  <a:cubicBezTo>
                    <a:pt x="503" y="34"/>
                    <a:pt x="503" y="34"/>
                    <a:pt x="503" y="34"/>
                  </a:cubicBezTo>
                  <a:cubicBezTo>
                    <a:pt x="503" y="15"/>
                    <a:pt x="503" y="15"/>
                    <a:pt x="503" y="15"/>
                  </a:cubicBezTo>
                  <a:cubicBezTo>
                    <a:pt x="606" y="90"/>
                    <a:pt x="606" y="90"/>
                    <a:pt x="606" y="90"/>
                  </a:cubicBezTo>
                  <a:lnTo>
                    <a:pt x="532" y="1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34241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py Slide White">
    <p:bg bwMode="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7"/>
          <p:cNvSpPr txBox="1">
            <a:spLocks/>
          </p:cNvSpPr>
          <p:nvPr userDrawn="1"/>
        </p:nvSpPr>
        <p:spPr bwMode="gray">
          <a:xfrm>
            <a:off x="11330700" y="6318522"/>
            <a:ext cx="596254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defRPr sz="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5A3C14A-F937-4231-B6F1-40B429FAFB2F}" type="slidenum">
              <a:rPr lang="en-NZ" smtClean="0">
                <a:solidFill>
                  <a:schemeClr val="bg1"/>
                </a:solidFill>
              </a:rPr>
              <a:pPr algn="r"/>
              <a:t>‹#›</a:t>
            </a:fld>
            <a:endParaRPr lang="en-NZ">
              <a:solidFill>
                <a:schemeClr val="bg1"/>
              </a:solidFill>
            </a:endParaRP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AD94F51C-A8CB-D548-887C-3A93502DFDB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gray">
          <a:xfrm>
            <a:off x="655638" y="1531938"/>
            <a:ext cx="11096625" cy="4200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0" indent="0">
              <a:buNone/>
              <a:defRPr sz="2400" b="1" i="0" u="none">
                <a:solidFill>
                  <a:schemeClr val="bg1"/>
                </a:solidFill>
              </a:defRPr>
            </a:lvl2pPr>
            <a:lvl3pPr marL="261938" indent="-261938"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</a:defRPr>
            </a:lvl3pPr>
            <a:lvl4pPr marL="261938" indent="0">
              <a:buNone/>
              <a:defRPr sz="2400" b="1">
                <a:solidFill>
                  <a:schemeClr val="bg1"/>
                </a:solidFill>
              </a:defRPr>
            </a:lvl4pPr>
            <a:lvl5pPr marL="261938" indent="0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6BF8EDEC-5203-5C48-B742-97C828BC951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570049" y="404664"/>
            <a:ext cx="11181828" cy="877676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wrap="square" lIns="198000" anchor="ctr" anchorCtr="0">
            <a:spAutoFit/>
          </a:bodyPr>
          <a:lstStyle>
            <a:lvl1pPr marL="0" indent="0">
              <a:spcBef>
                <a:spcPts val="200"/>
              </a:spcBef>
              <a:spcAft>
                <a:spcPts val="200"/>
              </a:spcAft>
              <a:buNone/>
              <a:defRPr sz="2800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200"/>
              </a:spcBef>
              <a:spcAft>
                <a:spcPts val="200"/>
              </a:spcAft>
              <a:buNone/>
              <a:defRPr sz="2500" cap="all" spc="0" baseline="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GB"/>
              <a:t>Heading Here </a:t>
            </a:r>
          </a:p>
          <a:p>
            <a:pPr lvl="1"/>
            <a:r>
              <a:rPr lang="en-GB"/>
              <a:t>Subtitle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89621A6-35F4-F441-AE0A-AA39FFB8A32C}"/>
              </a:ext>
            </a:extLst>
          </p:cNvPr>
          <p:cNvGrpSpPr/>
          <p:nvPr userDrawn="1"/>
        </p:nvGrpSpPr>
        <p:grpSpPr bwMode="gray">
          <a:xfrm>
            <a:off x="539305" y="6391929"/>
            <a:ext cx="1092199" cy="196850"/>
            <a:chOff x="857251" y="1233488"/>
            <a:chExt cx="2006600" cy="360362"/>
          </a:xfrm>
          <a:solidFill>
            <a:schemeClr val="bg1"/>
          </a:solidFill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8C05677E-BA60-AF44-B673-A87B99D4B496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57251" y="1233488"/>
              <a:ext cx="490538" cy="360362"/>
            </a:xfrm>
            <a:custGeom>
              <a:avLst/>
              <a:gdLst>
                <a:gd name="T0" fmla="*/ 345 w 469"/>
                <a:gd name="T1" fmla="*/ 16 h 342"/>
                <a:gd name="T2" fmla="*/ 335 w 469"/>
                <a:gd name="T3" fmla="*/ 31 h 342"/>
                <a:gd name="T4" fmla="*/ 433 w 469"/>
                <a:gd name="T5" fmla="*/ 168 h 342"/>
                <a:gd name="T6" fmla="*/ 410 w 469"/>
                <a:gd name="T7" fmla="*/ 222 h 342"/>
                <a:gd name="T8" fmla="*/ 227 w 469"/>
                <a:gd name="T9" fmla="*/ 222 h 342"/>
                <a:gd name="T10" fmla="*/ 206 w 469"/>
                <a:gd name="T11" fmla="*/ 191 h 342"/>
                <a:gd name="T12" fmla="*/ 323 w 469"/>
                <a:gd name="T13" fmla="*/ 30 h 342"/>
                <a:gd name="T14" fmla="*/ 313 w 469"/>
                <a:gd name="T15" fmla="*/ 7 h 342"/>
                <a:gd name="T16" fmla="*/ 234 w 469"/>
                <a:gd name="T17" fmla="*/ 0 h 342"/>
                <a:gd name="T18" fmla="*/ 0 w 469"/>
                <a:gd name="T19" fmla="*/ 171 h 342"/>
                <a:gd name="T20" fmla="*/ 234 w 469"/>
                <a:gd name="T21" fmla="*/ 342 h 342"/>
                <a:gd name="T22" fmla="*/ 428 w 469"/>
                <a:gd name="T23" fmla="*/ 271 h 342"/>
                <a:gd name="T24" fmla="*/ 388 w 469"/>
                <a:gd name="T25" fmla="*/ 271 h 342"/>
                <a:gd name="T26" fmla="*/ 234 w 469"/>
                <a:gd name="T27" fmla="*/ 321 h 342"/>
                <a:gd name="T28" fmla="*/ 36 w 469"/>
                <a:gd name="T29" fmla="*/ 171 h 342"/>
                <a:gd name="T30" fmla="*/ 233 w 469"/>
                <a:gd name="T31" fmla="*/ 18 h 342"/>
                <a:gd name="T32" fmla="*/ 236 w 469"/>
                <a:gd name="T33" fmla="*/ 38 h 342"/>
                <a:gd name="T34" fmla="*/ 135 w 469"/>
                <a:gd name="T35" fmla="*/ 183 h 342"/>
                <a:gd name="T36" fmla="*/ 192 w 469"/>
                <a:gd name="T37" fmla="*/ 261 h 342"/>
                <a:gd name="T38" fmla="*/ 421 w 469"/>
                <a:gd name="T39" fmla="*/ 261 h 342"/>
                <a:gd name="T40" fmla="*/ 452 w 469"/>
                <a:gd name="T41" fmla="*/ 238 h 342"/>
                <a:gd name="T42" fmla="*/ 469 w 469"/>
                <a:gd name="T43" fmla="*/ 171 h 342"/>
                <a:gd name="T44" fmla="*/ 345 w 469"/>
                <a:gd name="T45" fmla="*/ 16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9" h="342">
                  <a:moveTo>
                    <a:pt x="345" y="16"/>
                  </a:moveTo>
                  <a:cubicBezTo>
                    <a:pt x="335" y="31"/>
                    <a:pt x="335" y="31"/>
                    <a:pt x="335" y="31"/>
                  </a:cubicBezTo>
                  <a:cubicBezTo>
                    <a:pt x="404" y="60"/>
                    <a:pt x="433" y="112"/>
                    <a:pt x="433" y="168"/>
                  </a:cubicBezTo>
                  <a:cubicBezTo>
                    <a:pt x="433" y="196"/>
                    <a:pt x="425" y="222"/>
                    <a:pt x="410" y="222"/>
                  </a:cubicBezTo>
                  <a:cubicBezTo>
                    <a:pt x="227" y="222"/>
                    <a:pt x="227" y="222"/>
                    <a:pt x="227" y="222"/>
                  </a:cubicBezTo>
                  <a:cubicBezTo>
                    <a:pt x="202" y="222"/>
                    <a:pt x="195" y="213"/>
                    <a:pt x="206" y="191"/>
                  </a:cubicBezTo>
                  <a:cubicBezTo>
                    <a:pt x="226" y="151"/>
                    <a:pt x="286" y="75"/>
                    <a:pt x="323" y="30"/>
                  </a:cubicBezTo>
                  <a:cubicBezTo>
                    <a:pt x="328" y="23"/>
                    <a:pt x="333" y="13"/>
                    <a:pt x="313" y="7"/>
                  </a:cubicBezTo>
                  <a:cubicBezTo>
                    <a:pt x="294" y="2"/>
                    <a:pt x="261" y="0"/>
                    <a:pt x="234" y="0"/>
                  </a:cubicBezTo>
                  <a:cubicBezTo>
                    <a:pt x="96" y="0"/>
                    <a:pt x="0" y="75"/>
                    <a:pt x="0" y="171"/>
                  </a:cubicBezTo>
                  <a:cubicBezTo>
                    <a:pt x="0" y="259"/>
                    <a:pt x="83" y="342"/>
                    <a:pt x="234" y="342"/>
                  </a:cubicBezTo>
                  <a:cubicBezTo>
                    <a:pt x="300" y="342"/>
                    <a:pt x="382" y="323"/>
                    <a:pt x="428" y="271"/>
                  </a:cubicBezTo>
                  <a:cubicBezTo>
                    <a:pt x="388" y="271"/>
                    <a:pt x="388" y="271"/>
                    <a:pt x="388" y="271"/>
                  </a:cubicBezTo>
                  <a:cubicBezTo>
                    <a:pt x="343" y="311"/>
                    <a:pt x="284" y="321"/>
                    <a:pt x="234" y="321"/>
                  </a:cubicBezTo>
                  <a:cubicBezTo>
                    <a:pt x="113" y="321"/>
                    <a:pt x="36" y="258"/>
                    <a:pt x="36" y="171"/>
                  </a:cubicBezTo>
                  <a:cubicBezTo>
                    <a:pt x="36" y="90"/>
                    <a:pt x="123" y="18"/>
                    <a:pt x="233" y="18"/>
                  </a:cubicBezTo>
                  <a:cubicBezTo>
                    <a:pt x="246" y="18"/>
                    <a:pt x="250" y="21"/>
                    <a:pt x="236" y="38"/>
                  </a:cubicBezTo>
                  <a:cubicBezTo>
                    <a:pt x="208" y="73"/>
                    <a:pt x="158" y="142"/>
                    <a:pt x="135" y="183"/>
                  </a:cubicBezTo>
                  <a:cubicBezTo>
                    <a:pt x="109" y="226"/>
                    <a:pt x="135" y="261"/>
                    <a:pt x="192" y="261"/>
                  </a:cubicBezTo>
                  <a:cubicBezTo>
                    <a:pt x="421" y="261"/>
                    <a:pt x="421" y="261"/>
                    <a:pt x="421" y="261"/>
                  </a:cubicBezTo>
                  <a:cubicBezTo>
                    <a:pt x="435" y="261"/>
                    <a:pt x="443" y="253"/>
                    <a:pt x="452" y="238"/>
                  </a:cubicBezTo>
                  <a:cubicBezTo>
                    <a:pt x="458" y="227"/>
                    <a:pt x="469" y="203"/>
                    <a:pt x="469" y="171"/>
                  </a:cubicBezTo>
                  <a:cubicBezTo>
                    <a:pt x="469" y="105"/>
                    <a:pt x="420" y="46"/>
                    <a:pt x="345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78B97C82-686A-2249-AF54-53C69D9D1A9B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1414463" y="1328738"/>
              <a:ext cx="1449388" cy="179387"/>
            </a:xfrm>
            <a:custGeom>
              <a:avLst/>
              <a:gdLst>
                <a:gd name="T0" fmla="*/ 1309 w 1387"/>
                <a:gd name="T1" fmla="*/ 67 h 170"/>
                <a:gd name="T2" fmla="*/ 1153 w 1387"/>
                <a:gd name="T3" fmla="*/ 67 h 170"/>
                <a:gd name="T4" fmla="*/ 1203 w 1387"/>
                <a:gd name="T5" fmla="*/ 34 h 170"/>
                <a:gd name="T6" fmla="*/ 1352 w 1387"/>
                <a:gd name="T7" fmla="*/ 34 h 170"/>
                <a:gd name="T8" fmla="*/ 1352 w 1387"/>
                <a:gd name="T9" fmla="*/ 0 h 170"/>
                <a:gd name="T10" fmla="*/ 1193 w 1387"/>
                <a:gd name="T11" fmla="*/ 0 h 170"/>
                <a:gd name="T12" fmla="*/ 1082 w 1387"/>
                <a:gd name="T13" fmla="*/ 100 h 170"/>
                <a:gd name="T14" fmla="*/ 1274 w 1387"/>
                <a:gd name="T15" fmla="*/ 100 h 170"/>
                <a:gd name="T16" fmla="*/ 1275 w 1387"/>
                <a:gd name="T17" fmla="*/ 136 h 170"/>
                <a:gd name="T18" fmla="*/ 1062 w 1387"/>
                <a:gd name="T19" fmla="*/ 136 h 170"/>
                <a:gd name="T20" fmla="*/ 1062 w 1387"/>
                <a:gd name="T21" fmla="*/ 0 h 170"/>
                <a:gd name="T22" fmla="*/ 998 w 1387"/>
                <a:gd name="T23" fmla="*/ 0 h 170"/>
                <a:gd name="T24" fmla="*/ 998 w 1387"/>
                <a:gd name="T25" fmla="*/ 136 h 170"/>
                <a:gd name="T26" fmla="*/ 892 w 1387"/>
                <a:gd name="T27" fmla="*/ 136 h 170"/>
                <a:gd name="T28" fmla="*/ 851 w 1387"/>
                <a:gd name="T29" fmla="*/ 101 h 170"/>
                <a:gd name="T30" fmla="*/ 851 w 1387"/>
                <a:gd name="T31" fmla="*/ 0 h 170"/>
                <a:gd name="T32" fmla="*/ 748 w 1387"/>
                <a:gd name="T33" fmla="*/ 0 h 170"/>
                <a:gd name="T34" fmla="*/ 657 w 1387"/>
                <a:gd name="T35" fmla="*/ 58 h 170"/>
                <a:gd name="T36" fmla="*/ 577 w 1387"/>
                <a:gd name="T37" fmla="*/ 0 h 170"/>
                <a:gd name="T38" fmla="*/ 350 w 1387"/>
                <a:gd name="T39" fmla="*/ 0 h 170"/>
                <a:gd name="T40" fmla="*/ 231 w 1387"/>
                <a:gd name="T41" fmla="*/ 87 h 170"/>
                <a:gd name="T42" fmla="*/ 274 w 1387"/>
                <a:gd name="T43" fmla="*/ 87 h 170"/>
                <a:gd name="T44" fmla="*/ 236 w 1387"/>
                <a:gd name="T45" fmla="*/ 137 h 170"/>
                <a:gd name="T46" fmla="*/ 102 w 1387"/>
                <a:gd name="T47" fmla="*/ 137 h 170"/>
                <a:gd name="T48" fmla="*/ 64 w 1387"/>
                <a:gd name="T49" fmla="*/ 98 h 170"/>
                <a:gd name="T50" fmla="*/ 64 w 1387"/>
                <a:gd name="T51" fmla="*/ 0 h 170"/>
                <a:gd name="T52" fmla="*/ 0 w 1387"/>
                <a:gd name="T53" fmla="*/ 0 h 170"/>
                <a:gd name="T54" fmla="*/ 0 w 1387"/>
                <a:gd name="T55" fmla="*/ 84 h 170"/>
                <a:gd name="T56" fmla="*/ 94 w 1387"/>
                <a:gd name="T57" fmla="*/ 170 h 170"/>
                <a:gd name="T58" fmla="*/ 543 w 1387"/>
                <a:gd name="T59" fmla="*/ 170 h 170"/>
                <a:gd name="T60" fmla="*/ 636 w 1387"/>
                <a:gd name="T61" fmla="*/ 112 h 170"/>
                <a:gd name="T62" fmla="*/ 715 w 1387"/>
                <a:gd name="T63" fmla="*/ 170 h 170"/>
                <a:gd name="T64" fmla="*/ 810 w 1387"/>
                <a:gd name="T65" fmla="*/ 170 h 170"/>
                <a:gd name="T66" fmla="*/ 687 w 1387"/>
                <a:gd name="T67" fmla="*/ 80 h 170"/>
                <a:gd name="T68" fmla="*/ 787 w 1387"/>
                <a:gd name="T69" fmla="*/ 17 h 170"/>
                <a:gd name="T70" fmla="*/ 787 w 1387"/>
                <a:gd name="T71" fmla="*/ 112 h 170"/>
                <a:gd name="T72" fmla="*/ 860 w 1387"/>
                <a:gd name="T73" fmla="*/ 170 h 170"/>
                <a:gd name="T74" fmla="*/ 1309 w 1387"/>
                <a:gd name="T75" fmla="*/ 170 h 170"/>
                <a:gd name="T76" fmla="*/ 1309 w 1387"/>
                <a:gd name="T77" fmla="*/ 67 h 170"/>
                <a:gd name="T78" fmla="*/ 532 w 1387"/>
                <a:gd name="T79" fmla="*/ 137 h 170"/>
                <a:gd name="T80" fmla="*/ 314 w 1387"/>
                <a:gd name="T81" fmla="*/ 137 h 170"/>
                <a:gd name="T82" fmla="*/ 355 w 1387"/>
                <a:gd name="T83" fmla="*/ 100 h 170"/>
                <a:gd name="T84" fmla="*/ 490 w 1387"/>
                <a:gd name="T85" fmla="*/ 100 h 170"/>
                <a:gd name="T86" fmla="*/ 490 w 1387"/>
                <a:gd name="T87" fmla="*/ 67 h 170"/>
                <a:gd name="T88" fmla="*/ 311 w 1387"/>
                <a:gd name="T89" fmla="*/ 67 h 170"/>
                <a:gd name="T90" fmla="*/ 360 w 1387"/>
                <a:gd name="T91" fmla="*/ 34 h 170"/>
                <a:gd name="T92" fmla="*/ 503 w 1387"/>
                <a:gd name="T93" fmla="*/ 34 h 170"/>
                <a:gd name="T94" fmla="*/ 503 w 1387"/>
                <a:gd name="T95" fmla="*/ 15 h 170"/>
                <a:gd name="T96" fmla="*/ 606 w 1387"/>
                <a:gd name="T97" fmla="*/ 90 h 170"/>
                <a:gd name="T98" fmla="*/ 532 w 1387"/>
                <a:gd name="T99" fmla="*/ 13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87" h="170">
                  <a:moveTo>
                    <a:pt x="1309" y="67"/>
                  </a:moveTo>
                  <a:cubicBezTo>
                    <a:pt x="1153" y="67"/>
                    <a:pt x="1153" y="67"/>
                    <a:pt x="1153" y="67"/>
                  </a:cubicBezTo>
                  <a:cubicBezTo>
                    <a:pt x="1158" y="47"/>
                    <a:pt x="1174" y="34"/>
                    <a:pt x="1203" y="34"/>
                  </a:cubicBezTo>
                  <a:cubicBezTo>
                    <a:pt x="1352" y="34"/>
                    <a:pt x="1352" y="34"/>
                    <a:pt x="1352" y="34"/>
                  </a:cubicBezTo>
                  <a:cubicBezTo>
                    <a:pt x="1352" y="0"/>
                    <a:pt x="1352" y="0"/>
                    <a:pt x="1352" y="0"/>
                  </a:cubicBezTo>
                  <a:cubicBezTo>
                    <a:pt x="1193" y="0"/>
                    <a:pt x="1193" y="0"/>
                    <a:pt x="1193" y="0"/>
                  </a:cubicBezTo>
                  <a:cubicBezTo>
                    <a:pt x="1103" y="0"/>
                    <a:pt x="1082" y="64"/>
                    <a:pt x="1082" y="100"/>
                  </a:cubicBezTo>
                  <a:cubicBezTo>
                    <a:pt x="1274" y="100"/>
                    <a:pt x="1274" y="100"/>
                    <a:pt x="1274" y="100"/>
                  </a:cubicBezTo>
                  <a:cubicBezTo>
                    <a:pt x="1301" y="100"/>
                    <a:pt x="1301" y="136"/>
                    <a:pt x="1275" y="136"/>
                  </a:cubicBezTo>
                  <a:cubicBezTo>
                    <a:pt x="1249" y="136"/>
                    <a:pt x="1062" y="136"/>
                    <a:pt x="1062" y="136"/>
                  </a:cubicBezTo>
                  <a:cubicBezTo>
                    <a:pt x="1062" y="0"/>
                    <a:pt x="1062" y="0"/>
                    <a:pt x="1062" y="0"/>
                  </a:cubicBezTo>
                  <a:cubicBezTo>
                    <a:pt x="998" y="0"/>
                    <a:pt x="998" y="0"/>
                    <a:pt x="998" y="0"/>
                  </a:cubicBezTo>
                  <a:cubicBezTo>
                    <a:pt x="998" y="136"/>
                    <a:pt x="998" y="136"/>
                    <a:pt x="998" y="136"/>
                  </a:cubicBezTo>
                  <a:cubicBezTo>
                    <a:pt x="892" y="136"/>
                    <a:pt x="892" y="136"/>
                    <a:pt x="892" y="136"/>
                  </a:cubicBezTo>
                  <a:cubicBezTo>
                    <a:pt x="863" y="136"/>
                    <a:pt x="851" y="123"/>
                    <a:pt x="851" y="101"/>
                  </a:cubicBezTo>
                  <a:cubicBezTo>
                    <a:pt x="851" y="76"/>
                    <a:pt x="851" y="0"/>
                    <a:pt x="851" y="0"/>
                  </a:cubicBezTo>
                  <a:cubicBezTo>
                    <a:pt x="748" y="0"/>
                    <a:pt x="748" y="0"/>
                    <a:pt x="748" y="0"/>
                  </a:cubicBezTo>
                  <a:cubicBezTo>
                    <a:pt x="657" y="58"/>
                    <a:pt x="657" y="58"/>
                    <a:pt x="657" y="58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284" y="0"/>
                    <a:pt x="237" y="39"/>
                    <a:pt x="231" y="87"/>
                  </a:cubicBezTo>
                  <a:cubicBezTo>
                    <a:pt x="274" y="87"/>
                    <a:pt x="274" y="87"/>
                    <a:pt x="274" y="87"/>
                  </a:cubicBezTo>
                  <a:cubicBezTo>
                    <a:pt x="257" y="98"/>
                    <a:pt x="244" y="116"/>
                    <a:pt x="236" y="137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76" y="137"/>
                    <a:pt x="64" y="123"/>
                    <a:pt x="64" y="98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137"/>
                    <a:pt x="29" y="170"/>
                    <a:pt x="94" y="170"/>
                  </a:cubicBezTo>
                  <a:cubicBezTo>
                    <a:pt x="543" y="170"/>
                    <a:pt x="543" y="170"/>
                    <a:pt x="543" y="170"/>
                  </a:cubicBezTo>
                  <a:cubicBezTo>
                    <a:pt x="636" y="112"/>
                    <a:pt x="636" y="112"/>
                    <a:pt x="636" y="112"/>
                  </a:cubicBezTo>
                  <a:cubicBezTo>
                    <a:pt x="715" y="170"/>
                    <a:pt x="715" y="170"/>
                    <a:pt x="715" y="170"/>
                  </a:cubicBezTo>
                  <a:cubicBezTo>
                    <a:pt x="810" y="170"/>
                    <a:pt x="810" y="170"/>
                    <a:pt x="810" y="170"/>
                  </a:cubicBezTo>
                  <a:cubicBezTo>
                    <a:pt x="687" y="80"/>
                    <a:pt x="687" y="80"/>
                    <a:pt x="687" y="80"/>
                  </a:cubicBezTo>
                  <a:cubicBezTo>
                    <a:pt x="787" y="17"/>
                    <a:pt x="787" y="17"/>
                    <a:pt x="787" y="17"/>
                  </a:cubicBezTo>
                  <a:cubicBezTo>
                    <a:pt x="787" y="112"/>
                    <a:pt x="787" y="112"/>
                    <a:pt x="787" y="112"/>
                  </a:cubicBezTo>
                  <a:cubicBezTo>
                    <a:pt x="787" y="142"/>
                    <a:pt x="825" y="170"/>
                    <a:pt x="860" y="170"/>
                  </a:cubicBezTo>
                  <a:cubicBezTo>
                    <a:pt x="1309" y="170"/>
                    <a:pt x="1309" y="170"/>
                    <a:pt x="1309" y="170"/>
                  </a:cubicBezTo>
                  <a:cubicBezTo>
                    <a:pt x="1387" y="170"/>
                    <a:pt x="1387" y="67"/>
                    <a:pt x="1309" y="67"/>
                  </a:cubicBezTo>
                  <a:moveTo>
                    <a:pt x="532" y="137"/>
                  </a:moveTo>
                  <a:cubicBezTo>
                    <a:pt x="314" y="137"/>
                    <a:pt x="314" y="137"/>
                    <a:pt x="314" y="137"/>
                  </a:cubicBezTo>
                  <a:cubicBezTo>
                    <a:pt x="316" y="118"/>
                    <a:pt x="326" y="100"/>
                    <a:pt x="355" y="100"/>
                  </a:cubicBezTo>
                  <a:cubicBezTo>
                    <a:pt x="490" y="100"/>
                    <a:pt x="490" y="100"/>
                    <a:pt x="490" y="100"/>
                  </a:cubicBezTo>
                  <a:cubicBezTo>
                    <a:pt x="490" y="67"/>
                    <a:pt x="490" y="67"/>
                    <a:pt x="490" y="67"/>
                  </a:cubicBezTo>
                  <a:cubicBezTo>
                    <a:pt x="311" y="67"/>
                    <a:pt x="311" y="67"/>
                    <a:pt x="311" y="67"/>
                  </a:cubicBezTo>
                  <a:cubicBezTo>
                    <a:pt x="314" y="53"/>
                    <a:pt x="328" y="34"/>
                    <a:pt x="360" y="34"/>
                  </a:cubicBezTo>
                  <a:cubicBezTo>
                    <a:pt x="503" y="34"/>
                    <a:pt x="503" y="34"/>
                    <a:pt x="503" y="34"/>
                  </a:cubicBezTo>
                  <a:cubicBezTo>
                    <a:pt x="503" y="15"/>
                    <a:pt x="503" y="15"/>
                    <a:pt x="503" y="15"/>
                  </a:cubicBezTo>
                  <a:cubicBezTo>
                    <a:pt x="606" y="90"/>
                    <a:pt x="606" y="90"/>
                    <a:pt x="606" y="90"/>
                  </a:cubicBezTo>
                  <a:lnTo>
                    <a:pt x="532" y="1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3823954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Media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7"/>
          <p:cNvSpPr txBox="1">
            <a:spLocks/>
          </p:cNvSpPr>
          <p:nvPr userDrawn="1"/>
        </p:nvSpPr>
        <p:spPr bwMode="gray">
          <a:xfrm>
            <a:off x="11330700" y="6318522"/>
            <a:ext cx="596254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defRPr sz="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5A3C14A-F937-4231-B6F1-40B429FAFB2F}" type="slidenum">
              <a:rPr lang="en-NZ" smtClean="0">
                <a:solidFill>
                  <a:schemeClr val="tx1"/>
                </a:solidFill>
              </a:rPr>
              <a:pPr algn="r"/>
              <a:t>‹#›</a:t>
            </a:fld>
            <a:endParaRPr lang="en-NZ">
              <a:solidFill>
                <a:schemeClr val="tx1"/>
              </a:solidFill>
            </a:endParaRP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03EED598-CD87-AF4C-B383-367503529F7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570049" y="404664"/>
            <a:ext cx="11181828" cy="877676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wrap="square" lIns="198000" anchor="ctr" anchorCtr="0">
            <a:spAutoFit/>
          </a:bodyPr>
          <a:lstStyle>
            <a:lvl1pPr marL="0" indent="0">
              <a:spcBef>
                <a:spcPts val="200"/>
              </a:spcBef>
              <a:spcAft>
                <a:spcPts val="200"/>
              </a:spcAft>
              <a:buNone/>
              <a:defRPr sz="2800" cap="all" baseline="0">
                <a:latin typeface="+mj-lt"/>
              </a:defRPr>
            </a:lvl1pPr>
            <a:lvl2pPr marL="0" indent="0">
              <a:spcBef>
                <a:spcPts val="200"/>
              </a:spcBef>
              <a:spcAft>
                <a:spcPts val="200"/>
              </a:spcAft>
              <a:buNone/>
              <a:defRPr sz="2500" cap="all" spc="0" baseline="0">
                <a:latin typeface="+mn-lt"/>
              </a:defRPr>
            </a:lvl2pPr>
          </a:lstStyle>
          <a:p>
            <a:pPr lvl="0"/>
            <a:r>
              <a:rPr lang="en-US"/>
              <a:t>TABLE / MEDIA / GRAPH / VIDEO PAGE- PLAIN BACKGROUND</a:t>
            </a:r>
          </a:p>
          <a:p>
            <a:pPr lvl="1"/>
            <a:r>
              <a:rPr lang="en-GB"/>
              <a:t>Subtitle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1AFE197-220E-D047-9FAD-B3785B1871CC}"/>
              </a:ext>
            </a:extLst>
          </p:cNvPr>
          <p:cNvSpPr>
            <a:spLocks noGrp="1"/>
          </p:cNvSpPr>
          <p:nvPr>
            <p:ph sz="quarter" idx="20"/>
          </p:nvPr>
        </p:nvSpPr>
        <p:spPr bwMode="gray">
          <a:xfrm>
            <a:off x="655251" y="2350716"/>
            <a:ext cx="11096626" cy="36705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0" indent="0">
              <a:buNone/>
              <a:defRPr sz="2400" b="1"/>
            </a:lvl2pPr>
            <a:lvl3pPr marL="261938" indent="-261938">
              <a:defRPr sz="2400"/>
            </a:lvl3pPr>
            <a:lvl4pPr marL="261938" indent="0">
              <a:buNone/>
              <a:defRPr sz="2400" b="1"/>
            </a:lvl4pPr>
            <a:lvl5pPr marL="261938" indent="0">
              <a:buNone/>
              <a:defRPr sz="2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21F664A-6E2B-CC4C-B0E6-EEC555A6542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gray">
          <a:xfrm>
            <a:off x="655251" y="1412776"/>
            <a:ext cx="11096625" cy="864096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en-US" sz="2800" dirty="0">
                <a:solidFill>
                  <a:schemeClr val="tx1"/>
                </a:solidFill>
                <a:latin typeface="+mn-lt"/>
                <a:cs typeface="Nobel-Book" panose="02000503040000020004" pitchFamily="2" charset="0"/>
              </a:defRPr>
            </a:lvl1pPr>
          </a:lstStyle>
          <a:p>
            <a:pPr lvl="0">
              <a:spcAft>
                <a:spcPts val="0"/>
              </a:spcAft>
            </a:pPr>
            <a:r>
              <a:rPr lang="en-US"/>
              <a:t>Edit Master text styles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89621A6-35F4-F441-AE0A-AA39FFB8A32C}"/>
              </a:ext>
            </a:extLst>
          </p:cNvPr>
          <p:cNvGrpSpPr/>
          <p:nvPr userDrawn="1"/>
        </p:nvGrpSpPr>
        <p:grpSpPr bwMode="gray">
          <a:xfrm>
            <a:off x="539305" y="6391929"/>
            <a:ext cx="1092199" cy="196850"/>
            <a:chOff x="857251" y="1233488"/>
            <a:chExt cx="2006600" cy="360362"/>
          </a:xfrm>
          <a:solidFill>
            <a:schemeClr val="tx1"/>
          </a:solidFill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8C05677E-BA60-AF44-B673-A87B99D4B496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57251" y="1233488"/>
              <a:ext cx="490538" cy="360362"/>
            </a:xfrm>
            <a:custGeom>
              <a:avLst/>
              <a:gdLst>
                <a:gd name="T0" fmla="*/ 345 w 469"/>
                <a:gd name="T1" fmla="*/ 16 h 342"/>
                <a:gd name="T2" fmla="*/ 335 w 469"/>
                <a:gd name="T3" fmla="*/ 31 h 342"/>
                <a:gd name="T4" fmla="*/ 433 w 469"/>
                <a:gd name="T5" fmla="*/ 168 h 342"/>
                <a:gd name="T6" fmla="*/ 410 w 469"/>
                <a:gd name="T7" fmla="*/ 222 h 342"/>
                <a:gd name="T8" fmla="*/ 227 w 469"/>
                <a:gd name="T9" fmla="*/ 222 h 342"/>
                <a:gd name="T10" fmla="*/ 206 w 469"/>
                <a:gd name="T11" fmla="*/ 191 h 342"/>
                <a:gd name="T12" fmla="*/ 323 w 469"/>
                <a:gd name="T13" fmla="*/ 30 h 342"/>
                <a:gd name="T14" fmla="*/ 313 w 469"/>
                <a:gd name="T15" fmla="*/ 7 h 342"/>
                <a:gd name="T16" fmla="*/ 234 w 469"/>
                <a:gd name="T17" fmla="*/ 0 h 342"/>
                <a:gd name="T18" fmla="*/ 0 w 469"/>
                <a:gd name="T19" fmla="*/ 171 h 342"/>
                <a:gd name="T20" fmla="*/ 234 w 469"/>
                <a:gd name="T21" fmla="*/ 342 h 342"/>
                <a:gd name="T22" fmla="*/ 428 w 469"/>
                <a:gd name="T23" fmla="*/ 271 h 342"/>
                <a:gd name="T24" fmla="*/ 388 w 469"/>
                <a:gd name="T25" fmla="*/ 271 h 342"/>
                <a:gd name="T26" fmla="*/ 234 w 469"/>
                <a:gd name="T27" fmla="*/ 321 h 342"/>
                <a:gd name="T28" fmla="*/ 36 w 469"/>
                <a:gd name="T29" fmla="*/ 171 h 342"/>
                <a:gd name="T30" fmla="*/ 233 w 469"/>
                <a:gd name="T31" fmla="*/ 18 h 342"/>
                <a:gd name="T32" fmla="*/ 236 w 469"/>
                <a:gd name="T33" fmla="*/ 38 h 342"/>
                <a:gd name="T34" fmla="*/ 135 w 469"/>
                <a:gd name="T35" fmla="*/ 183 h 342"/>
                <a:gd name="T36" fmla="*/ 192 w 469"/>
                <a:gd name="T37" fmla="*/ 261 h 342"/>
                <a:gd name="T38" fmla="*/ 421 w 469"/>
                <a:gd name="T39" fmla="*/ 261 h 342"/>
                <a:gd name="T40" fmla="*/ 452 w 469"/>
                <a:gd name="T41" fmla="*/ 238 h 342"/>
                <a:gd name="T42" fmla="*/ 469 w 469"/>
                <a:gd name="T43" fmla="*/ 171 h 342"/>
                <a:gd name="T44" fmla="*/ 345 w 469"/>
                <a:gd name="T45" fmla="*/ 16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9" h="342">
                  <a:moveTo>
                    <a:pt x="345" y="16"/>
                  </a:moveTo>
                  <a:cubicBezTo>
                    <a:pt x="335" y="31"/>
                    <a:pt x="335" y="31"/>
                    <a:pt x="335" y="31"/>
                  </a:cubicBezTo>
                  <a:cubicBezTo>
                    <a:pt x="404" y="60"/>
                    <a:pt x="433" y="112"/>
                    <a:pt x="433" y="168"/>
                  </a:cubicBezTo>
                  <a:cubicBezTo>
                    <a:pt x="433" y="196"/>
                    <a:pt x="425" y="222"/>
                    <a:pt x="410" y="222"/>
                  </a:cubicBezTo>
                  <a:cubicBezTo>
                    <a:pt x="227" y="222"/>
                    <a:pt x="227" y="222"/>
                    <a:pt x="227" y="222"/>
                  </a:cubicBezTo>
                  <a:cubicBezTo>
                    <a:pt x="202" y="222"/>
                    <a:pt x="195" y="213"/>
                    <a:pt x="206" y="191"/>
                  </a:cubicBezTo>
                  <a:cubicBezTo>
                    <a:pt x="226" y="151"/>
                    <a:pt x="286" y="75"/>
                    <a:pt x="323" y="30"/>
                  </a:cubicBezTo>
                  <a:cubicBezTo>
                    <a:pt x="328" y="23"/>
                    <a:pt x="333" y="13"/>
                    <a:pt x="313" y="7"/>
                  </a:cubicBezTo>
                  <a:cubicBezTo>
                    <a:pt x="294" y="2"/>
                    <a:pt x="261" y="0"/>
                    <a:pt x="234" y="0"/>
                  </a:cubicBezTo>
                  <a:cubicBezTo>
                    <a:pt x="96" y="0"/>
                    <a:pt x="0" y="75"/>
                    <a:pt x="0" y="171"/>
                  </a:cubicBezTo>
                  <a:cubicBezTo>
                    <a:pt x="0" y="259"/>
                    <a:pt x="83" y="342"/>
                    <a:pt x="234" y="342"/>
                  </a:cubicBezTo>
                  <a:cubicBezTo>
                    <a:pt x="300" y="342"/>
                    <a:pt x="382" y="323"/>
                    <a:pt x="428" y="271"/>
                  </a:cubicBezTo>
                  <a:cubicBezTo>
                    <a:pt x="388" y="271"/>
                    <a:pt x="388" y="271"/>
                    <a:pt x="388" y="271"/>
                  </a:cubicBezTo>
                  <a:cubicBezTo>
                    <a:pt x="343" y="311"/>
                    <a:pt x="284" y="321"/>
                    <a:pt x="234" y="321"/>
                  </a:cubicBezTo>
                  <a:cubicBezTo>
                    <a:pt x="113" y="321"/>
                    <a:pt x="36" y="258"/>
                    <a:pt x="36" y="171"/>
                  </a:cubicBezTo>
                  <a:cubicBezTo>
                    <a:pt x="36" y="90"/>
                    <a:pt x="123" y="18"/>
                    <a:pt x="233" y="18"/>
                  </a:cubicBezTo>
                  <a:cubicBezTo>
                    <a:pt x="246" y="18"/>
                    <a:pt x="250" y="21"/>
                    <a:pt x="236" y="38"/>
                  </a:cubicBezTo>
                  <a:cubicBezTo>
                    <a:pt x="208" y="73"/>
                    <a:pt x="158" y="142"/>
                    <a:pt x="135" y="183"/>
                  </a:cubicBezTo>
                  <a:cubicBezTo>
                    <a:pt x="109" y="226"/>
                    <a:pt x="135" y="261"/>
                    <a:pt x="192" y="261"/>
                  </a:cubicBezTo>
                  <a:cubicBezTo>
                    <a:pt x="421" y="261"/>
                    <a:pt x="421" y="261"/>
                    <a:pt x="421" y="261"/>
                  </a:cubicBezTo>
                  <a:cubicBezTo>
                    <a:pt x="435" y="261"/>
                    <a:pt x="443" y="253"/>
                    <a:pt x="452" y="238"/>
                  </a:cubicBezTo>
                  <a:cubicBezTo>
                    <a:pt x="458" y="227"/>
                    <a:pt x="469" y="203"/>
                    <a:pt x="469" y="171"/>
                  </a:cubicBezTo>
                  <a:cubicBezTo>
                    <a:pt x="469" y="105"/>
                    <a:pt x="420" y="46"/>
                    <a:pt x="345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78B97C82-686A-2249-AF54-53C69D9D1A9B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1414463" y="1328738"/>
              <a:ext cx="1449388" cy="179387"/>
            </a:xfrm>
            <a:custGeom>
              <a:avLst/>
              <a:gdLst>
                <a:gd name="T0" fmla="*/ 1309 w 1387"/>
                <a:gd name="T1" fmla="*/ 67 h 170"/>
                <a:gd name="T2" fmla="*/ 1153 w 1387"/>
                <a:gd name="T3" fmla="*/ 67 h 170"/>
                <a:gd name="T4" fmla="*/ 1203 w 1387"/>
                <a:gd name="T5" fmla="*/ 34 h 170"/>
                <a:gd name="T6" fmla="*/ 1352 w 1387"/>
                <a:gd name="T7" fmla="*/ 34 h 170"/>
                <a:gd name="T8" fmla="*/ 1352 w 1387"/>
                <a:gd name="T9" fmla="*/ 0 h 170"/>
                <a:gd name="T10" fmla="*/ 1193 w 1387"/>
                <a:gd name="T11" fmla="*/ 0 h 170"/>
                <a:gd name="T12" fmla="*/ 1082 w 1387"/>
                <a:gd name="T13" fmla="*/ 100 h 170"/>
                <a:gd name="T14" fmla="*/ 1274 w 1387"/>
                <a:gd name="T15" fmla="*/ 100 h 170"/>
                <a:gd name="T16" fmla="*/ 1275 w 1387"/>
                <a:gd name="T17" fmla="*/ 136 h 170"/>
                <a:gd name="T18" fmla="*/ 1062 w 1387"/>
                <a:gd name="T19" fmla="*/ 136 h 170"/>
                <a:gd name="T20" fmla="*/ 1062 w 1387"/>
                <a:gd name="T21" fmla="*/ 0 h 170"/>
                <a:gd name="T22" fmla="*/ 998 w 1387"/>
                <a:gd name="T23" fmla="*/ 0 h 170"/>
                <a:gd name="T24" fmla="*/ 998 w 1387"/>
                <a:gd name="T25" fmla="*/ 136 h 170"/>
                <a:gd name="T26" fmla="*/ 892 w 1387"/>
                <a:gd name="T27" fmla="*/ 136 h 170"/>
                <a:gd name="T28" fmla="*/ 851 w 1387"/>
                <a:gd name="T29" fmla="*/ 101 h 170"/>
                <a:gd name="T30" fmla="*/ 851 w 1387"/>
                <a:gd name="T31" fmla="*/ 0 h 170"/>
                <a:gd name="T32" fmla="*/ 748 w 1387"/>
                <a:gd name="T33" fmla="*/ 0 h 170"/>
                <a:gd name="T34" fmla="*/ 657 w 1387"/>
                <a:gd name="T35" fmla="*/ 58 h 170"/>
                <a:gd name="T36" fmla="*/ 577 w 1387"/>
                <a:gd name="T37" fmla="*/ 0 h 170"/>
                <a:gd name="T38" fmla="*/ 350 w 1387"/>
                <a:gd name="T39" fmla="*/ 0 h 170"/>
                <a:gd name="T40" fmla="*/ 231 w 1387"/>
                <a:gd name="T41" fmla="*/ 87 h 170"/>
                <a:gd name="T42" fmla="*/ 274 w 1387"/>
                <a:gd name="T43" fmla="*/ 87 h 170"/>
                <a:gd name="T44" fmla="*/ 236 w 1387"/>
                <a:gd name="T45" fmla="*/ 137 h 170"/>
                <a:gd name="T46" fmla="*/ 102 w 1387"/>
                <a:gd name="T47" fmla="*/ 137 h 170"/>
                <a:gd name="T48" fmla="*/ 64 w 1387"/>
                <a:gd name="T49" fmla="*/ 98 h 170"/>
                <a:gd name="T50" fmla="*/ 64 w 1387"/>
                <a:gd name="T51" fmla="*/ 0 h 170"/>
                <a:gd name="T52" fmla="*/ 0 w 1387"/>
                <a:gd name="T53" fmla="*/ 0 h 170"/>
                <a:gd name="T54" fmla="*/ 0 w 1387"/>
                <a:gd name="T55" fmla="*/ 84 h 170"/>
                <a:gd name="T56" fmla="*/ 94 w 1387"/>
                <a:gd name="T57" fmla="*/ 170 h 170"/>
                <a:gd name="T58" fmla="*/ 543 w 1387"/>
                <a:gd name="T59" fmla="*/ 170 h 170"/>
                <a:gd name="T60" fmla="*/ 636 w 1387"/>
                <a:gd name="T61" fmla="*/ 112 h 170"/>
                <a:gd name="T62" fmla="*/ 715 w 1387"/>
                <a:gd name="T63" fmla="*/ 170 h 170"/>
                <a:gd name="T64" fmla="*/ 810 w 1387"/>
                <a:gd name="T65" fmla="*/ 170 h 170"/>
                <a:gd name="T66" fmla="*/ 687 w 1387"/>
                <a:gd name="T67" fmla="*/ 80 h 170"/>
                <a:gd name="T68" fmla="*/ 787 w 1387"/>
                <a:gd name="T69" fmla="*/ 17 h 170"/>
                <a:gd name="T70" fmla="*/ 787 w 1387"/>
                <a:gd name="T71" fmla="*/ 112 h 170"/>
                <a:gd name="T72" fmla="*/ 860 w 1387"/>
                <a:gd name="T73" fmla="*/ 170 h 170"/>
                <a:gd name="T74" fmla="*/ 1309 w 1387"/>
                <a:gd name="T75" fmla="*/ 170 h 170"/>
                <a:gd name="T76" fmla="*/ 1309 w 1387"/>
                <a:gd name="T77" fmla="*/ 67 h 170"/>
                <a:gd name="T78" fmla="*/ 532 w 1387"/>
                <a:gd name="T79" fmla="*/ 137 h 170"/>
                <a:gd name="T80" fmla="*/ 314 w 1387"/>
                <a:gd name="T81" fmla="*/ 137 h 170"/>
                <a:gd name="T82" fmla="*/ 355 w 1387"/>
                <a:gd name="T83" fmla="*/ 100 h 170"/>
                <a:gd name="T84" fmla="*/ 490 w 1387"/>
                <a:gd name="T85" fmla="*/ 100 h 170"/>
                <a:gd name="T86" fmla="*/ 490 w 1387"/>
                <a:gd name="T87" fmla="*/ 67 h 170"/>
                <a:gd name="T88" fmla="*/ 311 w 1387"/>
                <a:gd name="T89" fmla="*/ 67 h 170"/>
                <a:gd name="T90" fmla="*/ 360 w 1387"/>
                <a:gd name="T91" fmla="*/ 34 h 170"/>
                <a:gd name="T92" fmla="*/ 503 w 1387"/>
                <a:gd name="T93" fmla="*/ 34 h 170"/>
                <a:gd name="T94" fmla="*/ 503 w 1387"/>
                <a:gd name="T95" fmla="*/ 15 h 170"/>
                <a:gd name="T96" fmla="*/ 606 w 1387"/>
                <a:gd name="T97" fmla="*/ 90 h 170"/>
                <a:gd name="T98" fmla="*/ 532 w 1387"/>
                <a:gd name="T99" fmla="*/ 13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87" h="170">
                  <a:moveTo>
                    <a:pt x="1309" y="67"/>
                  </a:moveTo>
                  <a:cubicBezTo>
                    <a:pt x="1153" y="67"/>
                    <a:pt x="1153" y="67"/>
                    <a:pt x="1153" y="67"/>
                  </a:cubicBezTo>
                  <a:cubicBezTo>
                    <a:pt x="1158" y="47"/>
                    <a:pt x="1174" y="34"/>
                    <a:pt x="1203" y="34"/>
                  </a:cubicBezTo>
                  <a:cubicBezTo>
                    <a:pt x="1352" y="34"/>
                    <a:pt x="1352" y="34"/>
                    <a:pt x="1352" y="34"/>
                  </a:cubicBezTo>
                  <a:cubicBezTo>
                    <a:pt x="1352" y="0"/>
                    <a:pt x="1352" y="0"/>
                    <a:pt x="1352" y="0"/>
                  </a:cubicBezTo>
                  <a:cubicBezTo>
                    <a:pt x="1193" y="0"/>
                    <a:pt x="1193" y="0"/>
                    <a:pt x="1193" y="0"/>
                  </a:cubicBezTo>
                  <a:cubicBezTo>
                    <a:pt x="1103" y="0"/>
                    <a:pt x="1082" y="64"/>
                    <a:pt x="1082" y="100"/>
                  </a:cubicBezTo>
                  <a:cubicBezTo>
                    <a:pt x="1274" y="100"/>
                    <a:pt x="1274" y="100"/>
                    <a:pt x="1274" y="100"/>
                  </a:cubicBezTo>
                  <a:cubicBezTo>
                    <a:pt x="1301" y="100"/>
                    <a:pt x="1301" y="136"/>
                    <a:pt x="1275" y="136"/>
                  </a:cubicBezTo>
                  <a:cubicBezTo>
                    <a:pt x="1249" y="136"/>
                    <a:pt x="1062" y="136"/>
                    <a:pt x="1062" y="136"/>
                  </a:cubicBezTo>
                  <a:cubicBezTo>
                    <a:pt x="1062" y="0"/>
                    <a:pt x="1062" y="0"/>
                    <a:pt x="1062" y="0"/>
                  </a:cubicBezTo>
                  <a:cubicBezTo>
                    <a:pt x="998" y="0"/>
                    <a:pt x="998" y="0"/>
                    <a:pt x="998" y="0"/>
                  </a:cubicBezTo>
                  <a:cubicBezTo>
                    <a:pt x="998" y="136"/>
                    <a:pt x="998" y="136"/>
                    <a:pt x="998" y="136"/>
                  </a:cubicBezTo>
                  <a:cubicBezTo>
                    <a:pt x="892" y="136"/>
                    <a:pt x="892" y="136"/>
                    <a:pt x="892" y="136"/>
                  </a:cubicBezTo>
                  <a:cubicBezTo>
                    <a:pt x="863" y="136"/>
                    <a:pt x="851" y="123"/>
                    <a:pt x="851" y="101"/>
                  </a:cubicBezTo>
                  <a:cubicBezTo>
                    <a:pt x="851" y="76"/>
                    <a:pt x="851" y="0"/>
                    <a:pt x="851" y="0"/>
                  </a:cubicBezTo>
                  <a:cubicBezTo>
                    <a:pt x="748" y="0"/>
                    <a:pt x="748" y="0"/>
                    <a:pt x="748" y="0"/>
                  </a:cubicBezTo>
                  <a:cubicBezTo>
                    <a:pt x="657" y="58"/>
                    <a:pt x="657" y="58"/>
                    <a:pt x="657" y="58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284" y="0"/>
                    <a:pt x="237" y="39"/>
                    <a:pt x="231" y="87"/>
                  </a:cubicBezTo>
                  <a:cubicBezTo>
                    <a:pt x="274" y="87"/>
                    <a:pt x="274" y="87"/>
                    <a:pt x="274" y="87"/>
                  </a:cubicBezTo>
                  <a:cubicBezTo>
                    <a:pt x="257" y="98"/>
                    <a:pt x="244" y="116"/>
                    <a:pt x="236" y="137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76" y="137"/>
                    <a:pt x="64" y="123"/>
                    <a:pt x="64" y="98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137"/>
                    <a:pt x="29" y="170"/>
                    <a:pt x="94" y="170"/>
                  </a:cubicBezTo>
                  <a:cubicBezTo>
                    <a:pt x="543" y="170"/>
                    <a:pt x="543" y="170"/>
                    <a:pt x="543" y="170"/>
                  </a:cubicBezTo>
                  <a:cubicBezTo>
                    <a:pt x="636" y="112"/>
                    <a:pt x="636" y="112"/>
                    <a:pt x="636" y="112"/>
                  </a:cubicBezTo>
                  <a:cubicBezTo>
                    <a:pt x="715" y="170"/>
                    <a:pt x="715" y="170"/>
                    <a:pt x="715" y="170"/>
                  </a:cubicBezTo>
                  <a:cubicBezTo>
                    <a:pt x="810" y="170"/>
                    <a:pt x="810" y="170"/>
                    <a:pt x="810" y="170"/>
                  </a:cubicBezTo>
                  <a:cubicBezTo>
                    <a:pt x="687" y="80"/>
                    <a:pt x="687" y="80"/>
                    <a:pt x="687" y="80"/>
                  </a:cubicBezTo>
                  <a:cubicBezTo>
                    <a:pt x="787" y="17"/>
                    <a:pt x="787" y="17"/>
                    <a:pt x="787" y="17"/>
                  </a:cubicBezTo>
                  <a:cubicBezTo>
                    <a:pt x="787" y="112"/>
                    <a:pt x="787" y="112"/>
                    <a:pt x="787" y="112"/>
                  </a:cubicBezTo>
                  <a:cubicBezTo>
                    <a:pt x="787" y="142"/>
                    <a:pt x="825" y="170"/>
                    <a:pt x="860" y="170"/>
                  </a:cubicBezTo>
                  <a:cubicBezTo>
                    <a:pt x="1309" y="170"/>
                    <a:pt x="1309" y="170"/>
                    <a:pt x="1309" y="170"/>
                  </a:cubicBezTo>
                  <a:cubicBezTo>
                    <a:pt x="1387" y="170"/>
                    <a:pt x="1387" y="67"/>
                    <a:pt x="1309" y="67"/>
                  </a:cubicBezTo>
                  <a:moveTo>
                    <a:pt x="532" y="137"/>
                  </a:moveTo>
                  <a:cubicBezTo>
                    <a:pt x="314" y="137"/>
                    <a:pt x="314" y="137"/>
                    <a:pt x="314" y="137"/>
                  </a:cubicBezTo>
                  <a:cubicBezTo>
                    <a:pt x="316" y="118"/>
                    <a:pt x="326" y="100"/>
                    <a:pt x="355" y="100"/>
                  </a:cubicBezTo>
                  <a:cubicBezTo>
                    <a:pt x="490" y="100"/>
                    <a:pt x="490" y="100"/>
                    <a:pt x="490" y="100"/>
                  </a:cubicBezTo>
                  <a:cubicBezTo>
                    <a:pt x="490" y="67"/>
                    <a:pt x="490" y="67"/>
                    <a:pt x="490" y="67"/>
                  </a:cubicBezTo>
                  <a:cubicBezTo>
                    <a:pt x="311" y="67"/>
                    <a:pt x="311" y="67"/>
                    <a:pt x="311" y="67"/>
                  </a:cubicBezTo>
                  <a:cubicBezTo>
                    <a:pt x="314" y="53"/>
                    <a:pt x="328" y="34"/>
                    <a:pt x="360" y="34"/>
                  </a:cubicBezTo>
                  <a:cubicBezTo>
                    <a:pt x="503" y="34"/>
                    <a:pt x="503" y="34"/>
                    <a:pt x="503" y="34"/>
                  </a:cubicBezTo>
                  <a:cubicBezTo>
                    <a:pt x="503" y="15"/>
                    <a:pt x="503" y="15"/>
                    <a:pt x="503" y="15"/>
                  </a:cubicBezTo>
                  <a:cubicBezTo>
                    <a:pt x="606" y="90"/>
                    <a:pt x="606" y="90"/>
                    <a:pt x="606" y="90"/>
                  </a:cubicBezTo>
                  <a:lnTo>
                    <a:pt x="532" y="1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7781467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edia Slide Black">
    <p:bg bwMode="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7"/>
          <p:cNvSpPr txBox="1">
            <a:spLocks/>
          </p:cNvSpPr>
          <p:nvPr userDrawn="1"/>
        </p:nvSpPr>
        <p:spPr bwMode="gray">
          <a:xfrm>
            <a:off x="11330700" y="6318522"/>
            <a:ext cx="596254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defRPr sz="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5A3C14A-F937-4231-B6F1-40B429FAFB2F}" type="slidenum">
              <a:rPr lang="en-NZ" smtClean="0">
                <a:solidFill>
                  <a:schemeClr val="bg1"/>
                </a:solidFill>
              </a:rPr>
              <a:pPr algn="r"/>
              <a:t>‹#›</a:t>
            </a:fld>
            <a:endParaRPr lang="en-NZ">
              <a:solidFill>
                <a:schemeClr val="bg1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1AFE197-220E-D047-9FAD-B3785B1871CC}"/>
              </a:ext>
            </a:extLst>
          </p:cNvPr>
          <p:cNvSpPr>
            <a:spLocks noGrp="1"/>
          </p:cNvSpPr>
          <p:nvPr>
            <p:ph sz="quarter" idx="20"/>
          </p:nvPr>
        </p:nvSpPr>
        <p:spPr bwMode="gray">
          <a:xfrm>
            <a:off x="655251" y="2350716"/>
            <a:ext cx="11096626" cy="36705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0" indent="0">
              <a:buNone/>
              <a:defRPr sz="2400" b="1">
                <a:solidFill>
                  <a:schemeClr val="bg1"/>
                </a:solidFill>
              </a:defRPr>
            </a:lvl2pPr>
            <a:lvl3pPr marL="261938" indent="-261938">
              <a:defRPr sz="2400">
                <a:solidFill>
                  <a:schemeClr val="bg1"/>
                </a:solidFill>
              </a:defRPr>
            </a:lvl3pPr>
            <a:lvl4pPr marL="261938" indent="0">
              <a:buNone/>
              <a:defRPr sz="2400" b="1">
                <a:solidFill>
                  <a:schemeClr val="bg1"/>
                </a:solidFill>
              </a:defRPr>
            </a:lvl4pPr>
            <a:lvl5pPr marL="261938" indent="0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21F664A-6E2B-CC4C-B0E6-EEC555A6542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gray">
          <a:xfrm>
            <a:off x="655251" y="1412776"/>
            <a:ext cx="11096625" cy="864096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en-US" sz="2800" dirty="0">
                <a:solidFill>
                  <a:schemeClr val="bg1"/>
                </a:solidFill>
                <a:latin typeface="+mn-lt"/>
                <a:cs typeface="Nobel-Book" panose="02000503040000020004" pitchFamily="2" charset="0"/>
              </a:defRPr>
            </a:lvl1pPr>
          </a:lstStyle>
          <a:p>
            <a:pPr lvl="0">
              <a:spcAft>
                <a:spcPts val="0"/>
              </a:spcAft>
            </a:pPr>
            <a:r>
              <a:rPr lang="en-US"/>
              <a:t>Edit Master text styles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89621A6-35F4-F441-AE0A-AA39FFB8A32C}"/>
              </a:ext>
            </a:extLst>
          </p:cNvPr>
          <p:cNvGrpSpPr/>
          <p:nvPr userDrawn="1"/>
        </p:nvGrpSpPr>
        <p:grpSpPr bwMode="gray">
          <a:xfrm>
            <a:off x="539305" y="6391929"/>
            <a:ext cx="1092199" cy="196850"/>
            <a:chOff x="857251" y="1233488"/>
            <a:chExt cx="2006600" cy="360362"/>
          </a:xfrm>
          <a:solidFill>
            <a:schemeClr val="bg1"/>
          </a:solidFill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8C05677E-BA60-AF44-B673-A87B99D4B496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57251" y="1233488"/>
              <a:ext cx="490538" cy="360362"/>
            </a:xfrm>
            <a:custGeom>
              <a:avLst/>
              <a:gdLst>
                <a:gd name="T0" fmla="*/ 345 w 469"/>
                <a:gd name="T1" fmla="*/ 16 h 342"/>
                <a:gd name="T2" fmla="*/ 335 w 469"/>
                <a:gd name="T3" fmla="*/ 31 h 342"/>
                <a:gd name="T4" fmla="*/ 433 w 469"/>
                <a:gd name="T5" fmla="*/ 168 h 342"/>
                <a:gd name="T6" fmla="*/ 410 w 469"/>
                <a:gd name="T7" fmla="*/ 222 h 342"/>
                <a:gd name="T8" fmla="*/ 227 w 469"/>
                <a:gd name="T9" fmla="*/ 222 h 342"/>
                <a:gd name="T10" fmla="*/ 206 w 469"/>
                <a:gd name="T11" fmla="*/ 191 h 342"/>
                <a:gd name="T12" fmla="*/ 323 w 469"/>
                <a:gd name="T13" fmla="*/ 30 h 342"/>
                <a:gd name="T14" fmla="*/ 313 w 469"/>
                <a:gd name="T15" fmla="*/ 7 h 342"/>
                <a:gd name="T16" fmla="*/ 234 w 469"/>
                <a:gd name="T17" fmla="*/ 0 h 342"/>
                <a:gd name="T18" fmla="*/ 0 w 469"/>
                <a:gd name="T19" fmla="*/ 171 h 342"/>
                <a:gd name="T20" fmla="*/ 234 w 469"/>
                <a:gd name="T21" fmla="*/ 342 h 342"/>
                <a:gd name="T22" fmla="*/ 428 w 469"/>
                <a:gd name="T23" fmla="*/ 271 h 342"/>
                <a:gd name="T24" fmla="*/ 388 w 469"/>
                <a:gd name="T25" fmla="*/ 271 h 342"/>
                <a:gd name="T26" fmla="*/ 234 w 469"/>
                <a:gd name="T27" fmla="*/ 321 h 342"/>
                <a:gd name="T28" fmla="*/ 36 w 469"/>
                <a:gd name="T29" fmla="*/ 171 h 342"/>
                <a:gd name="T30" fmla="*/ 233 w 469"/>
                <a:gd name="T31" fmla="*/ 18 h 342"/>
                <a:gd name="T32" fmla="*/ 236 w 469"/>
                <a:gd name="T33" fmla="*/ 38 h 342"/>
                <a:gd name="T34" fmla="*/ 135 w 469"/>
                <a:gd name="T35" fmla="*/ 183 h 342"/>
                <a:gd name="T36" fmla="*/ 192 w 469"/>
                <a:gd name="T37" fmla="*/ 261 h 342"/>
                <a:gd name="T38" fmla="*/ 421 w 469"/>
                <a:gd name="T39" fmla="*/ 261 h 342"/>
                <a:gd name="T40" fmla="*/ 452 w 469"/>
                <a:gd name="T41" fmla="*/ 238 h 342"/>
                <a:gd name="T42" fmla="*/ 469 w 469"/>
                <a:gd name="T43" fmla="*/ 171 h 342"/>
                <a:gd name="T44" fmla="*/ 345 w 469"/>
                <a:gd name="T45" fmla="*/ 16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9" h="342">
                  <a:moveTo>
                    <a:pt x="345" y="16"/>
                  </a:moveTo>
                  <a:cubicBezTo>
                    <a:pt x="335" y="31"/>
                    <a:pt x="335" y="31"/>
                    <a:pt x="335" y="31"/>
                  </a:cubicBezTo>
                  <a:cubicBezTo>
                    <a:pt x="404" y="60"/>
                    <a:pt x="433" y="112"/>
                    <a:pt x="433" y="168"/>
                  </a:cubicBezTo>
                  <a:cubicBezTo>
                    <a:pt x="433" y="196"/>
                    <a:pt x="425" y="222"/>
                    <a:pt x="410" y="222"/>
                  </a:cubicBezTo>
                  <a:cubicBezTo>
                    <a:pt x="227" y="222"/>
                    <a:pt x="227" y="222"/>
                    <a:pt x="227" y="222"/>
                  </a:cubicBezTo>
                  <a:cubicBezTo>
                    <a:pt x="202" y="222"/>
                    <a:pt x="195" y="213"/>
                    <a:pt x="206" y="191"/>
                  </a:cubicBezTo>
                  <a:cubicBezTo>
                    <a:pt x="226" y="151"/>
                    <a:pt x="286" y="75"/>
                    <a:pt x="323" y="30"/>
                  </a:cubicBezTo>
                  <a:cubicBezTo>
                    <a:pt x="328" y="23"/>
                    <a:pt x="333" y="13"/>
                    <a:pt x="313" y="7"/>
                  </a:cubicBezTo>
                  <a:cubicBezTo>
                    <a:pt x="294" y="2"/>
                    <a:pt x="261" y="0"/>
                    <a:pt x="234" y="0"/>
                  </a:cubicBezTo>
                  <a:cubicBezTo>
                    <a:pt x="96" y="0"/>
                    <a:pt x="0" y="75"/>
                    <a:pt x="0" y="171"/>
                  </a:cubicBezTo>
                  <a:cubicBezTo>
                    <a:pt x="0" y="259"/>
                    <a:pt x="83" y="342"/>
                    <a:pt x="234" y="342"/>
                  </a:cubicBezTo>
                  <a:cubicBezTo>
                    <a:pt x="300" y="342"/>
                    <a:pt x="382" y="323"/>
                    <a:pt x="428" y="271"/>
                  </a:cubicBezTo>
                  <a:cubicBezTo>
                    <a:pt x="388" y="271"/>
                    <a:pt x="388" y="271"/>
                    <a:pt x="388" y="271"/>
                  </a:cubicBezTo>
                  <a:cubicBezTo>
                    <a:pt x="343" y="311"/>
                    <a:pt x="284" y="321"/>
                    <a:pt x="234" y="321"/>
                  </a:cubicBezTo>
                  <a:cubicBezTo>
                    <a:pt x="113" y="321"/>
                    <a:pt x="36" y="258"/>
                    <a:pt x="36" y="171"/>
                  </a:cubicBezTo>
                  <a:cubicBezTo>
                    <a:pt x="36" y="90"/>
                    <a:pt x="123" y="18"/>
                    <a:pt x="233" y="18"/>
                  </a:cubicBezTo>
                  <a:cubicBezTo>
                    <a:pt x="246" y="18"/>
                    <a:pt x="250" y="21"/>
                    <a:pt x="236" y="38"/>
                  </a:cubicBezTo>
                  <a:cubicBezTo>
                    <a:pt x="208" y="73"/>
                    <a:pt x="158" y="142"/>
                    <a:pt x="135" y="183"/>
                  </a:cubicBezTo>
                  <a:cubicBezTo>
                    <a:pt x="109" y="226"/>
                    <a:pt x="135" y="261"/>
                    <a:pt x="192" y="261"/>
                  </a:cubicBezTo>
                  <a:cubicBezTo>
                    <a:pt x="421" y="261"/>
                    <a:pt x="421" y="261"/>
                    <a:pt x="421" y="261"/>
                  </a:cubicBezTo>
                  <a:cubicBezTo>
                    <a:pt x="435" y="261"/>
                    <a:pt x="443" y="253"/>
                    <a:pt x="452" y="238"/>
                  </a:cubicBezTo>
                  <a:cubicBezTo>
                    <a:pt x="458" y="227"/>
                    <a:pt x="469" y="203"/>
                    <a:pt x="469" y="171"/>
                  </a:cubicBezTo>
                  <a:cubicBezTo>
                    <a:pt x="469" y="105"/>
                    <a:pt x="420" y="46"/>
                    <a:pt x="345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78B97C82-686A-2249-AF54-53C69D9D1A9B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1414463" y="1328738"/>
              <a:ext cx="1449388" cy="179387"/>
            </a:xfrm>
            <a:custGeom>
              <a:avLst/>
              <a:gdLst>
                <a:gd name="T0" fmla="*/ 1309 w 1387"/>
                <a:gd name="T1" fmla="*/ 67 h 170"/>
                <a:gd name="T2" fmla="*/ 1153 w 1387"/>
                <a:gd name="T3" fmla="*/ 67 h 170"/>
                <a:gd name="T4" fmla="*/ 1203 w 1387"/>
                <a:gd name="T5" fmla="*/ 34 h 170"/>
                <a:gd name="T6" fmla="*/ 1352 w 1387"/>
                <a:gd name="T7" fmla="*/ 34 h 170"/>
                <a:gd name="T8" fmla="*/ 1352 w 1387"/>
                <a:gd name="T9" fmla="*/ 0 h 170"/>
                <a:gd name="T10" fmla="*/ 1193 w 1387"/>
                <a:gd name="T11" fmla="*/ 0 h 170"/>
                <a:gd name="T12" fmla="*/ 1082 w 1387"/>
                <a:gd name="T13" fmla="*/ 100 h 170"/>
                <a:gd name="T14" fmla="*/ 1274 w 1387"/>
                <a:gd name="T15" fmla="*/ 100 h 170"/>
                <a:gd name="T16" fmla="*/ 1275 w 1387"/>
                <a:gd name="T17" fmla="*/ 136 h 170"/>
                <a:gd name="T18" fmla="*/ 1062 w 1387"/>
                <a:gd name="T19" fmla="*/ 136 h 170"/>
                <a:gd name="T20" fmla="*/ 1062 w 1387"/>
                <a:gd name="T21" fmla="*/ 0 h 170"/>
                <a:gd name="T22" fmla="*/ 998 w 1387"/>
                <a:gd name="T23" fmla="*/ 0 h 170"/>
                <a:gd name="T24" fmla="*/ 998 w 1387"/>
                <a:gd name="T25" fmla="*/ 136 h 170"/>
                <a:gd name="T26" fmla="*/ 892 w 1387"/>
                <a:gd name="T27" fmla="*/ 136 h 170"/>
                <a:gd name="T28" fmla="*/ 851 w 1387"/>
                <a:gd name="T29" fmla="*/ 101 h 170"/>
                <a:gd name="T30" fmla="*/ 851 w 1387"/>
                <a:gd name="T31" fmla="*/ 0 h 170"/>
                <a:gd name="T32" fmla="*/ 748 w 1387"/>
                <a:gd name="T33" fmla="*/ 0 h 170"/>
                <a:gd name="T34" fmla="*/ 657 w 1387"/>
                <a:gd name="T35" fmla="*/ 58 h 170"/>
                <a:gd name="T36" fmla="*/ 577 w 1387"/>
                <a:gd name="T37" fmla="*/ 0 h 170"/>
                <a:gd name="T38" fmla="*/ 350 w 1387"/>
                <a:gd name="T39" fmla="*/ 0 h 170"/>
                <a:gd name="T40" fmla="*/ 231 w 1387"/>
                <a:gd name="T41" fmla="*/ 87 h 170"/>
                <a:gd name="T42" fmla="*/ 274 w 1387"/>
                <a:gd name="T43" fmla="*/ 87 h 170"/>
                <a:gd name="T44" fmla="*/ 236 w 1387"/>
                <a:gd name="T45" fmla="*/ 137 h 170"/>
                <a:gd name="T46" fmla="*/ 102 w 1387"/>
                <a:gd name="T47" fmla="*/ 137 h 170"/>
                <a:gd name="T48" fmla="*/ 64 w 1387"/>
                <a:gd name="T49" fmla="*/ 98 h 170"/>
                <a:gd name="T50" fmla="*/ 64 w 1387"/>
                <a:gd name="T51" fmla="*/ 0 h 170"/>
                <a:gd name="T52" fmla="*/ 0 w 1387"/>
                <a:gd name="T53" fmla="*/ 0 h 170"/>
                <a:gd name="T54" fmla="*/ 0 w 1387"/>
                <a:gd name="T55" fmla="*/ 84 h 170"/>
                <a:gd name="T56" fmla="*/ 94 w 1387"/>
                <a:gd name="T57" fmla="*/ 170 h 170"/>
                <a:gd name="T58" fmla="*/ 543 w 1387"/>
                <a:gd name="T59" fmla="*/ 170 h 170"/>
                <a:gd name="T60" fmla="*/ 636 w 1387"/>
                <a:gd name="T61" fmla="*/ 112 h 170"/>
                <a:gd name="T62" fmla="*/ 715 w 1387"/>
                <a:gd name="T63" fmla="*/ 170 h 170"/>
                <a:gd name="T64" fmla="*/ 810 w 1387"/>
                <a:gd name="T65" fmla="*/ 170 h 170"/>
                <a:gd name="T66" fmla="*/ 687 w 1387"/>
                <a:gd name="T67" fmla="*/ 80 h 170"/>
                <a:gd name="T68" fmla="*/ 787 w 1387"/>
                <a:gd name="T69" fmla="*/ 17 h 170"/>
                <a:gd name="T70" fmla="*/ 787 w 1387"/>
                <a:gd name="T71" fmla="*/ 112 h 170"/>
                <a:gd name="T72" fmla="*/ 860 w 1387"/>
                <a:gd name="T73" fmla="*/ 170 h 170"/>
                <a:gd name="T74" fmla="*/ 1309 w 1387"/>
                <a:gd name="T75" fmla="*/ 170 h 170"/>
                <a:gd name="T76" fmla="*/ 1309 w 1387"/>
                <a:gd name="T77" fmla="*/ 67 h 170"/>
                <a:gd name="T78" fmla="*/ 532 w 1387"/>
                <a:gd name="T79" fmla="*/ 137 h 170"/>
                <a:gd name="T80" fmla="*/ 314 w 1387"/>
                <a:gd name="T81" fmla="*/ 137 h 170"/>
                <a:gd name="T82" fmla="*/ 355 w 1387"/>
                <a:gd name="T83" fmla="*/ 100 h 170"/>
                <a:gd name="T84" fmla="*/ 490 w 1387"/>
                <a:gd name="T85" fmla="*/ 100 h 170"/>
                <a:gd name="T86" fmla="*/ 490 w 1387"/>
                <a:gd name="T87" fmla="*/ 67 h 170"/>
                <a:gd name="T88" fmla="*/ 311 w 1387"/>
                <a:gd name="T89" fmla="*/ 67 h 170"/>
                <a:gd name="T90" fmla="*/ 360 w 1387"/>
                <a:gd name="T91" fmla="*/ 34 h 170"/>
                <a:gd name="T92" fmla="*/ 503 w 1387"/>
                <a:gd name="T93" fmla="*/ 34 h 170"/>
                <a:gd name="T94" fmla="*/ 503 w 1387"/>
                <a:gd name="T95" fmla="*/ 15 h 170"/>
                <a:gd name="T96" fmla="*/ 606 w 1387"/>
                <a:gd name="T97" fmla="*/ 90 h 170"/>
                <a:gd name="T98" fmla="*/ 532 w 1387"/>
                <a:gd name="T99" fmla="*/ 13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87" h="170">
                  <a:moveTo>
                    <a:pt x="1309" y="67"/>
                  </a:moveTo>
                  <a:cubicBezTo>
                    <a:pt x="1153" y="67"/>
                    <a:pt x="1153" y="67"/>
                    <a:pt x="1153" y="67"/>
                  </a:cubicBezTo>
                  <a:cubicBezTo>
                    <a:pt x="1158" y="47"/>
                    <a:pt x="1174" y="34"/>
                    <a:pt x="1203" y="34"/>
                  </a:cubicBezTo>
                  <a:cubicBezTo>
                    <a:pt x="1352" y="34"/>
                    <a:pt x="1352" y="34"/>
                    <a:pt x="1352" y="34"/>
                  </a:cubicBezTo>
                  <a:cubicBezTo>
                    <a:pt x="1352" y="0"/>
                    <a:pt x="1352" y="0"/>
                    <a:pt x="1352" y="0"/>
                  </a:cubicBezTo>
                  <a:cubicBezTo>
                    <a:pt x="1193" y="0"/>
                    <a:pt x="1193" y="0"/>
                    <a:pt x="1193" y="0"/>
                  </a:cubicBezTo>
                  <a:cubicBezTo>
                    <a:pt x="1103" y="0"/>
                    <a:pt x="1082" y="64"/>
                    <a:pt x="1082" y="100"/>
                  </a:cubicBezTo>
                  <a:cubicBezTo>
                    <a:pt x="1274" y="100"/>
                    <a:pt x="1274" y="100"/>
                    <a:pt x="1274" y="100"/>
                  </a:cubicBezTo>
                  <a:cubicBezTo>
                    <a:pt x="1301" y="100"/>
                    <a:pt x="1301" y="136"/>
                    <a:pt x="1275" y="136"/>
                  </a:cubicBezTo>
                  <a:cubicBezTo>
                    <a:pt x="1249" y="136"/>
                    <a:pt x="1062" y="136"/>
                    <a:pt x="1062" y="136"/>
                  </a:cubicBezTo>
                  <a:cubicBezTo>
                    <a:pt x="1062" y="0"/>
                    <a:pt x="1062" y="0"/>
                    <a:pt x="1062" y="0"/>
                  </a:cubicBezTo>
                  <a:cubicBezTo>
                    <a:pt x="998" y="0"/>
                    <a:pt x="998" y="0"/>
                    <a:pt x="998" y="0"/>
                  </a:cubicBezTo>
                  <a:cubicBezTo>
                    <a:pt x="998" y="136"/>
                    <a:pt x="998" y="136"/>
                    <a:pt x="998" y="136"/>
                  </a:cubicBezTo>
                  <a:cubicBezTo>
                    <a:pt x="892" y="136"/>
                    <a:pt x="892" y="136"/>
                    <a:pt x="892" y="136"/>
                  </a:cubicBezTo>
                  <a:cubicBezTo>
                    <a:pt x="863" y="136"/>
                    <a:pt x="851" y="123"/>
                    <a:pt x="851" y="101"/>
                  </a:cubicBezTo>
                  <a:cubicBezTo>
                    <a:pt x="851" y="76"/>
                    <a:pt x="851" y="0"/>
                    <a:pt x="851" y="0"/>
                  </a:cubicBezTo>
                  <a:cubicBezTo>
                    <a:pt x="748" y="0"/>
                    <a:pt x="748" y="0"/>
                    <a:pt x="748" y="0"/>
                  </a:cubicBezTo>
                  <a:cubicBezTo>
                    <a:pt x="657" y="58"/>
                    <a:pt x="657" y="58"/>
                    <a:pt x="657" y="58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284" y="0"/>
                    <a:pt x="237" y="39"/>
                    <a:pt x="231" y="87"/>
                  </a:cubicBezTo>
                  <a:cubicBezTo>
                    <a:pt x="274" y="87"/>
                    <a:pt x="274" y="87"/>
                    <a:pt x="274" y="87"/>
                  </a:cubicBezTo>
                  <a:cubicBezTo>
                    <a:pt x="257" y="98"/>
                    <a:pt x="244" y="116"/>
                    <a:pt x="236" y="137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76" y="137"/>
                    <a:pt x="64" y="123"/>
                    <a:pt x="64" y="98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137"/>
                    <a:pt x="29" y="170"/>
                    <a:pt x="94" y="170"/>
                  </a:cubicBezTo>
                  <a:cubicBezTo>
                    <a:pt x="543" y="170"/>
                    <a:pt x="543" y="170"/>
                    <a:pt x="543" y="170"/>
                  </a:cubicBezTo>
                  <a:cubicBezTo>
                    <a:pt x="636" y="112"/>
                    <a:pt x="636" y="112"/>
                    <a:pt x="636" y="112"/>
                  </a:cubicBezTo>
                  <a:cubicBezTo>
                    <a:pt x="715" y="170"/>
                    <a:pt x="715" y="170"/>
                    <a:pt x="715" y="170"/>
                  </a:cubicBezTo>
                  <a:cubicBezTo>
                    <a:pt x="810" y="170"/>
                    <a:pt x="810" y="170"/>
                    <a:pt x="810" y="170"/>
                  </a:cubicBezTo>
                  <a:cubicBezTo>
                    <a:pt x="687" y="80"/>
                    <a:pt x="687" y="80"/>
                    <a:pt x="687" y="80"/>
                  </a:cubicBezTo>
                  <a:cubicBezTo>
                    <a:pt x="787" y="17"/>
                    <a:pt x="787" y="17"/>
                    <a:pt x="787" y="17"/>
                  </a:cubicBezTo>
                  <a:cubicBezTo>
                    <a:pt x="787" y="112"/>
                    <a:pt x="787" y="112"/>
                    <a:pt x="787" y="112"/>
                  </a:cubicBezTo>
                  <a:cubicBezTo>
                    <a:pt x="787" y="142"/>
                    <a:pt x="825" y="170"/>
                    <a:pt x="860" y="170"/>
                  </a:cubicBezTo>
                  <a:cubicBezTo>
                    <a:pt x="1309" y="170"/>
                    <a:pt x="1309" y="170"/>
                    <a:pt x="1309" y="170"/>
                  </a:cubicBezTo>
                  <a:cubicBezTo>
                    <a:pt x="1387" y="170"/>
                    <a:pt x="1387" y="67"/>
                    <a:pt x="1309" y="67"/>
                  </a:cubicBezTo>
                  <a:moveTo>
                    <a:pt x="532" y="137"/>
                  </a:moveTo>
                  <a:cubicBezTo>
                    <a:pt x="314" y="137"/>
                    <a:pt x="314" y="137"/>
                    <a:pt x="314" y="137"/>
                  </a:cubicBezTo>
                  <a:cubicBezTo>
                    <a:pt x="316" y="118"/>
                    <a:pt x="326" y="100"/>
                    <a:pt x="355" y="100"/>
                  </a:cubicBezTo>
                  <a:cubicBezTo>
                    <a:pt x="490" y="100"/>
                    <a:pt x="490" y="100"/>
                    <a:pt x="490" y="100"/>
                  </a:cubicBezTo>
                  <a:cubicBezTo>
                    <a:pt x="490" y="67"/>
                    <a:pt x="490" y="67"/>
                    <a:pt x="490" y="67"/>
                  </a:cubicBezTo>
                  <a:cubicBezTo>
                    <a:pt x="311" y="67"/>
                    <a:pt x="311" y="67"/>
                    <a:pt x="311" y="67"/>
                  </a:cubicBezTo>
                  <a:cubicBezTo>
                    <a:pt x="314" y="53"/>
                    <a:pt x="328" y="34"/>
                    <a:pt x="360" y="34"/>
                  </a:cubicBezTo>
                  <a:cubicBezTo>
                    <a:pt x="503" y="34"/>
                    <a:pt x="503" y="34"/>
                    <a:pt x="503" y="34"/>
                  </a:cubicBezTo>
                  <a:cubicBezTo>
                    <a:pt x="503" y="15"/>
                    <a:pt x="503" y="15"/>
                    <a:pt x="503" y="15"/>
                  </a:cubicBezTo>
                  <a:cubicBezTo>
                    <a:pt x="606" y="90"/>
                    <a:pt x="606" y="90"/>
                    <a:pt x="606" y="90"/>
                  </a:cubicBezTo>
                  <a:lnTo>
                    <a:pt x="532" y="1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</p:grp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BF8EDEC-5203-5C48-B742-97C828BC951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570049" y="404664"/>
            <a:ext cx="11181828" cy="877676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wrap="square" lIns="198000" anchor="ctr" anchorCtr="0">
            <a:spAutoFit/>
          </a:bodyPr>
          <a:lstStyle>
            <a:lvl1pPr marL="0" indent="0">
              <a:spcBef>
                <a:spcPts val="200"/>
              </a:spcBef>
              <a:spcAft>
                <a:spcPts val="200"/>
              </a:spcAft>
              <a:buNone/>
              <a:defRPr sz="2800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200"/>
              </a:spcBef>
              <a:spcAft>
                <a:spcPts val="200"/>
              </a:spcAft>
              <a:buNone/>
              <a:defRPr sz="2500" cap="all" spc="0" baseline="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GB"/>
              <a:t>TABLE / MEDIA / GRAPH / VIDEO PAGE- PLAIN BACKGROUND</a:t>
            </a:r>
          </a:p>
          <a:p>
            <a:pPr lvl="1"/>
            <a:r>
              <a:rPr lang="en-GB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3051933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py Slide Black with Chart">
    <p:bg bwMode="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7"/>
          <p:cNvSpPr txBox="1">
            <a:spLocks/>
          </p:cNvSpPr>
          <p:nvPr userDrawn="1"/>
        </p:nvSpPr>
        <p:spPr bwMode="gray">
          <a:xfrm>
            <a:off x="11330700" y="6318522"/>
            <a:ext cx="596254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defRPr sz="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5A3C14A-F937-4231-B6F1-40B429FAFB2F}" type="slidenum">
              <a:rPr lang="en-NZ" smtClean="0">
                <a:solidFill>
                  <a:schemeClr val="bg1"/>
                </a:solidFill>
              </a:rPr>
              <a:pPr algn="r"/>
              <a:t>‹#›</a:t>
            </a:fld>
            <a:endParaRPr lang="en-NZ">
              <a:solidFill>
                <a:schemeClr val="bg1"/>
              </a:solidFill>
            </a:endParaRPr>
          </a:p>
        </p:txBody>
      </p:sp>
      <p:sp>
        <p:nvSpPr>
          <p:cNvPr id="11" name="Text Placeholder 25">
            <a:extLst>
              <a:ext uri="{FF2B5EF4-FFF2-40B4-BE49-F238E27FC236}">
                <a16:creationId xmlns:a16="http://schemas.microsoft.com/office/drawing/2014/main" id="{099F1B20-4D7E-5D42-BBB7-9549792561F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gray">
          <a:xfrm>
            <a:off x="655639" y="1531938"/>
            <a:ext cx="5412877" cy="45613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0" indent="0">
              <a:buNone/>
              <a:defRPr sz="2400" b="1">
                <a:solidFill>
                  <a:schemeClr val="bg1"/>
                </a:solidFill>
              </a:defRPr>
            </a:lvl2pPr>
            <a:lvl3pPr marL="261938" indent="-261938">
              <a:defRPr sz="2400">
                <a:solidFill>
                  <a:schemeClr val="bg1"/>
                </a:solidFill>
              </a:defRPr>
            </a:lvl3pPr>
            <a:lvl4pPr marL="261938" indent="0">
              <a:buFontTx/>
              <a:buNone/>
              <a:defRPr sz="2400" b="1" i="0">
                <a:solidFill>
                  <a:schemeClr val="bg1"/>
                </a:solidFill>
              </a:defRPr>
            </a:lvl4pPr>
            <a:lvl5pPr marL="261938" indent="0">
              <a:buFontTx/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3" name="Chart Placeholder 2">
            <a:extLst>
              <a:ext uri="{FF2B5EF4-FFF2-40B4-BE49-F238E27FC236}">
                <a16:creationId xmlns:a16="http://schemas.microsoft.com/office/drawing/2014/main" id="{0D8E55BB-C542-4347-8A8D-8CF3E93D68B9}"/>
              </a:ext>
            </a:extLst>
          </p:cNvPr>
          <p:cNvSpPr>
            <a:spLocks noGrp="1"/>
          </p:cNvSpPr>
          <p:nvPr>
            <p:ph type="chart" sz="quarter" idx="21"/>
          </p:nvPr>
        </p:nvSpPr>
        <p:spPr bwMode="gray">
          <a:xfrm>
            <a:off x="6329362" y="1531938"/>
            <a:ext cx="5403353" cy="45613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89621A6-35F4-F441-AE0A-AA39FFB8A32C}"/>
              </a:ext>
            </a:extLst>
          </p:cNvPr>
          <p:cNvGrpSpPr/>
          <p:nvPr userDrawn="1"/>
        </p:nvGrpSpPr>
        <p:grpSpPr bwMode="gray">
          <a:xfrm>
            <a:off x="539305" y="6391929"/>
            <a:ext cx="1092199" cy="196850"/>
            <a:chOff x="857251" y="1233488"/>
            <a:chExt cx="2006600" cy="360362"/>
          </a:xfrm>
          <a:solidFill>
            <a:schemeClr val="bg1"/>
          </a:solidFill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8C05677E-BA60-AF44-B673-A87B99D4B496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57251" y="1233488"/>
              <a:ext cx="490538" cy="360362"/>
            </a:xfrm>
            <a:custGeom>
              <a:avLst/>
              <a:gdLst>
                <a:gd name="T0" fmla="*/ 345 w 469"/>
                <a:gd name="T1" fmla="*/ 16 h 342"/>
                <a:gd name="T2" fmla="*/ 335 w 469"/>
                <a:gd name="T3" fmla="*/ 31 h 342"/>
                <a:gd name="T4" fmla="*/ 433 w 469"/>
                <a:gd name="T5" fmla="*/ 168 h 342"/>
                <a:gd name="T6" fmla="*/ 410 w 469"/>
                <a:gd name="T7" fmla="*/ 222 h 342"/>
                <a:gd name="T8" fmla="*/ 227 w 469"/>
                <a:gd name="T9" fmla="*/ 222 h 342"/>
                <a:gd name="T10" fmla="*/ 206 w 469"/>
                <a:gd name="T11" fmla="*/ 191 h 342"/>
                <a:gd name="T12" fmla="*/ 323 w 469"/>
                <a:gd name="T13" fmla="*/ 30 h 342"/>
                <a:gd name="T14" fmla="*/ 313 w 469"/>
                <a:gd name="T15" fmla="*/ 7 h 342"/>
                <a:gd name="T16" fmla="*/ 234 w 469"/>
                <a:gd name="T17" fmla="*/ 0 h 342"/>
                <a:gd name="T18" fmla="*/ 0 w 469"/>
                <a:gd name="T19" fmla="*/ 171 h 342"/>
                <a:gd name="T20" fmla="*/ 234 w 469"/>
                <a:gd name="T21" fmla="*/ 342 h 342"/>
                <a:gd name="T22" fmla="*/ 428 w 469"/>
                <a:gd name="T23" fmla="*/ 271 h 342"/>
                <a:gd name="T24" fmla="*/ 388 w 469"/>
                <a:gd name="T25" fmla="*/ 271 h 342"/>
                <a:gd name="T26" fmla="*/ 234 w 469"/>
                <a:gd name="T27" fmla="*/ 321 h 342"/>
                <a:gd name="T28" fmla="*/ 36 w 469"/>
                <a:gd name="T29" fmla="*/ 171 h 342"/>
                <a:gd name="T30" fmla="*/ 233 w 469"/>
                <a:gd name="T31" fmla="*/ 18 h 342"/>
                <a:gd name="T32" fmla="*/ 236 w 469"/>
                <a:gd name="T33" fmla="*/ 38 h 342"/>
                <a:gd name="T34" fmla="*/ 135 w 469"/>
                <a:gd name="T35" fmla="*/ 183 h 342"/>
                <a:gd name="T36" fmla="*/ 192 w 469"/>
                <a:gd name="T37" fmla="*/ 261 h 342"/>
                <a:gd name="T38" fmla="*/ 421 w 469"/>
                <a:gd name="T39" fmla="*/ 261 h 342"/>
                <a:gd name="T40" fmla="*/ 452 w 469"/>
                <a:gd name="T41" fmla="*/ 238 h 342"/>
                <a:gd name="T42" fmla="*/ 469 w 469"/>
                <a:gd name="T43" fmla="*/ 171 h 342"/>
                <a:gd name="T44" fmla="*/ 345 w 469"/>
                <a:gd name="T45" fmla="*/ 16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9" h="342">
                  <a:moveTo>
                    <a:pt x="345" y="16"/>
                  </a:moveTo>
                  <a:cubicBezTo>
                    <a:pt x="335" y="31"/>
                    <a:pt x="335" y="31"/>
                    <a:pt x="335" y="31"/>
                  </a:cubicBezTo>
                  <a:cubicBezTo>
                    <a:pt x="404" y="60"/>
                    <a:pt x="433" y="112"/>
                    <a:pt x="433" y="168"/>
                  </a:cubicBezTo>
                  <a:cubicBezTo>
                    <a:pt x="433" y="196"/>
                    <a:pt x="425" y="222"/>
                    <a:pt x="410" y="222"/>
                  </a:cubicBezTo>
                  <a:cubicBezTo>
                    <a:pt x="227" y="222"/>
                    <a:pt x="227" y="222"/>
                    <a:pt x="227" y="222"/>
                  </a:cubicBezTo>
                  <a:cubicBezTo>
                    <a:pt x="202" y="222"/>
                    <a:pt x="195" y="213"/>
                    <a:pt x="206" y="191"/>
                  </a:cubicBezTo>
                  <a:cubicBezTo>
                    <a:pt x="226" y="151"/>
                    <a:pt x="286" y="75"/>
                    <a:pt x="323" y="30"/>
                  </a:cubicBezTo>
                  <a:cubicBezTo>
                    <a:pt x="328" y="23"/>
                    <a:pt x="333" y="13"/>
                    <a:pt x="313" y="7"/>
                  </a:cubicBezTo>
                  <a:cubicBezTo>
                    <a:pt x="294" y="2"/>
                    <a:pt x="261" y="0"/>
                    <a:pt x="234" y="0"/>
                  </a:cubicBezTo>
                  <a:cubicBezTo>
                    <a:pt x="96" y="0"/>
                    <a:pt x="0" y="75"/>
                    <a:pt x="0" y="171"/>
                  </a:cubicBezTo>
                  <a:cubicBezTo>
                    <a:pt x="0" y="259"/>
                    <a:pt x="83" y="342"/>
                    <a:pt x="234" y="342"/>
                  </a:cubicBezTo>
                  <a:cubicBezTo>
                    <a:pt x="300" y="342"/>
                    <a:pt x="382" y="323"/>
                    <a:pt x="428" y="271"/>
                  </a:cubicBezTo>
                  <a:cubicBezTo>
                    <a:pt x="388" y="271"/>
                    <a:pt x="388" y="271"/>
                    <a:pt x="388" y="271"/>
                  </a:cubicBezTo>
                  <a:cubicBezTo>
                    <a:pt x="343" y="311"/>
                    <a:pt x="284" y="321"/>
                    <a:pt x="234" y="321"/>
                  </a:cubicBezTo>
                  <a:cubicBezTo>
                    <a:pt x="113" y="321"/>
                    <a:pt x="36" y="258"/>
                    <a:pt x="36" y="171"/>
                  </a:cubicBezTo>
                  <a:cubicBezTo>
                    <a:pt x="36" y="90"/>
                    <a:pt x="123" y="18"/>
                    <a:pt x="233" y="18"/>
                  </a:cubicBezTo>
                  <a:cubicBezTo>
                    <a:pt x="246" y="18"/>
                    <a:pt x="250" y="21"/>
                    <a:pt x="236" y="38"/>
                  </a:cubicBezTo>
                  <a:cubicBezTo>
                    <a:pt x="208" y="73"/>
                    <a:pt x="158" y="142"/>
                    <a:pt x="135" y="183"/>
                  </a:cubicBezTo>
                  <a:cubicBezTo>
                    <a:pt x="109" y="226"/>
                    <a:pt x="135" y="261"/>
                    <a:pt x="192" y="261"/>
                  </a:cubicBezTo>
                  <a:cubicBezTo>
                    <a:pt x="421" y="261"/>
                    <a:pt x="421" y="261"/>
                    <a:pt x="421" y="261"/>
                  </a:cubicBezTo>
                  <a:cubicBezTo>
                    <a:pt x="435" y="261"/>
                    <a:pt x="443" y="253"/>
                    <a:pt x="452" y="238"/>
                  </a:cubicBezTo>
                  <a:cubicBezTo>
                    <a:pt x="458" y="227"/>
                    <a:pt x="469" y="203"/>
                    <a:pt x="469" y="171"/>
                  </a:cubicBezTo>
                  <a:cubicBezTo>
                    <a:pt x="469" y="105"/>
                    <a:pt x="420" y="46"/>
                    <a:pt x="345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78B97C82-686A-2249-AF54-53C69D9D1A9B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1414463" y="1328738"/>
              <a:ext cx="1449388" cy="179387"/>
            </a:xfrm>
            <a:custGeom>
              <a:avLst/>
              <a:gdLst>
                <a:gd name="T0" fmla="*/ 1309 w 1387"/>
                <a:gd name="T1" fmla="*/ 67 h 170"/>
                <a:gd name="T2" fmla="*/ 1153 w 1387"/>
                <a:gd name="T3" fmla="*/ 67 h 170"/>
                <a:gd name="T4" fmla="*/ 1203 w 1387"/>
                <a:gd name="T5" fmla="*/ 34 h 170"/>
                <a:gd name="T6" fmla="*/ 1352 w 1387"/>
                <a:gd name="T7" fmla="*/ 34 h 170"/>
                <a:gd name="T8" fmla="*/ 1352 w 1387"/>
                <a:gd name="T9" fmla="*/ 0 h 170"/>
                <a:gd name="T10" fmla="*/ 1193 w 1387"/>
                <a:gd name="T11" fmla="*/ 0 h 170"/>
                <a:gd name="T12" fmla="*/ 1082 w 1387"/>
                <a:gd name="T13" fmla="*/ 100 h 170"/>
                <a:gd name="T14" fmla="*/ 1274 w 1387"/>
                <a:gd name="T15" fmla="*/ 100 h 170"/>
                <a:gd name="T16" fmla="*/ 1275 w 1387"/>
                <a:gd name="T17" fmla="*/ 136 h 170"/>
                <a:gd name="T18" fmla="*/ 1062 w 1387"/>
                <a:gd name="T19" fmla="*/ 136 h 170"/>
                <a:gd name="T20" fmla="*/ 1062 w 1387"/>
                <a:gd name="T21" fmla="*/ 0 h 170"/>
                <a:gd name="T22" fmla="*/ 998 w 1387"/>
                <a:gd name="T23" fmla="*/ 0 h 170"/>
                <a:gd name="T24" fmla="*/ 998 w 1387"/>
                <a:gd name="T25" fmla="*/ 136 h 170"/>
                <a:gd name="T26" fmla="*/ 892 w 1387"/>
                <a:gd name="T27" fmla="*/ 136 h 170"/>
                <a:gd name="T28" fmla="*/ 851 w 1387"/>
                <a:gd name="T29" fmla="*/ 101 h 170"/>
                <a:gd name="T30" fmla="*/ 851 w 1387"/>
                <a:gd name="T31" fmla="*/ 0 h 170"/>
                <a:gd name="T32" fmla="*/ 748 w 1387"/>
                <a:gd name="T33" fmla="*/ 0 h 170"/>
                <a:gd name="T34" fmla="*/ 657 w 1387"/>
                <a:gd name="T35" fmla="*/ 58 h 170"/>
                <a:gd name="T36" fmla="*/ 577 w 1387"/>
                <a:gd name="T37" fmla="*/ 0 h 170"/>
                <a:gd name="T38" fmla="*/ 350 w 1387"/>
                <a:gd name="T39" fmla="*/ 0 h 170"/>
                <a:gd name="T40" fmla="*/ 231 w 1387"/>
                <a:gd name="T41" fmla="*/ 87 h 170"/>
                <a:gd name="T42" fmla="*/ 274 w 1387"/>
                <a:gd name="T43" fmla="*/ 87 h 170"/>
                <a:gd name="T44" fmla="*/ 236 w 1387"/>
                <a:gd name="T45" fmla="*/ 137 h 170"/>
                <a:gd name="T46" fmla="*/ 102 w 1387"/>
                <a:gd name="T47" fmla="*/ 137 h 170"/>
                <a:gd name="T48" fmla="*/ 64 w 1387"/>
                <a:gd name="T49" fmla="*/ 98 h 170"/>
                <a:gd name="T50" fmla="*/ 64 w 1387"/>
                <a:gd name="T51" fmla="*/ 0 h 170"/>
                <a:gd name="T52" fmla="*/ 0 w 1387"/>
                <a:gd name="T53" fmla="*/ 0 h 170"/>
                <a:gd name="T54" fmla="*/ 0 w 1387"/>
                <a:gd name="T55" fmla="*/ 84 h 170"/>
                <a:gd name="T56" fmla="*/ 94 w 1387"/>
                <a:gd name="T57" fmla="*/ 170 h 170"/>
                <a:gd name="T58" fmla="*/ 543 w 1387"/>
                <a:gd name="T59" fmla="*/ 170 h 170"/>
                <a:gd name="T60" fmla="*/ 636 w 1387"/>
                <a:gd name="T61" fmla="*/ 112 h 170"/>
                <a:gd name="T62" fmla="*/ 715 w 1387"/>
                <a:gd name="T63" fmla="*/ 170 h 170"/>
                <a:gd name="T64" fmla="*/ 810 w 1387"/>
                <a:gd name="T65" fmla="*/ 170 h 170"/>
                <a:gd name="T66" fmla="*/ 687 w 1387"/>
                <a:gd name="T67" fmla="*/ 80 h 170"/>
                <a:gd name="T68" fmla="*/ 787 w 1387"/>
                <a:gd name="T69" fmla="*/ 17 h 170"/>
                <a:gd name="T70" fmla="*/ 787 w 1387"/>
                <a:gd name="T71" fmla="*/ 112 h 170"/>
                <a:gd name="T72" fmla="*/ 860 w 1387"/>
                <a:gd name="T73" fmla="*/ 170 h 170"/>
                <a:gd name="T74" fmla="*/ 1309 w 1387"/>
                <a:gd name="T75" fmla="*/ 170 h 170"/>
                <a:gd name="T76" fmla="*/ 1309 w 1387"/>
                <a:gd name="T77" fmla="*/ 67 h 170"/>
                <a:gd name="T78" fmla="*/ 532 w 1387"/>
                <a:gd name="T79" fmla="*/ 137 h 170"/>
                <a:gd name="T80" fmla="*/ 314 w 1387"/>
                <a:gd name="T81" fmla="*/ 137 h 170"/>
                <a:gd name="T82" fmla="*/ 355 w 1387"/>
                <a:gd name="T83" fmla="*/ 100 h 170"/>
                <a:gd name="T84" fmla="*/ 490 w 1387"/>
                <a:gd name="T85" fmla="*/ 100 h 170"/>
                <a:gd name="T86" fmla="*/ 490 w 1387"/>
                <a:gd name="T87" fmla="*/ 67 h 170"/>
                <a:gd name="T88" fmla="*/ 311 w 1387"/>
                <a:gd name="T89" fmla="*/ 67 h 170"/>
                <a:gd name="T90" fmla="*/ 360 w 1387"/>
                <a:gd name="T91" fmla="*/ 34 h 170"/>
                <a:gd name="T92" fmla="*/ 503 w 1387"/>
                <a:gd name="T93" fmla="*/ 34 h 170"/>
                <a:gd name="T94" fmla="*/ 503 w 1387"/>
                <a:gd name="T95" fmla="*/ 15 h 170"/>
                <a:gd name="T96" fmla="*/ 606 w 1387"/>
                <a:gd name="T97" fmla="*/ 90 h 170"/>
                <a:gd name="T98" fmla="*/ 532 w 1387"/>
                <a:gd name="T99" fmla="*/ 13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87" h="170">
                  <a:moveTo>
                    <a:pt x="1309" y="67"/>
                  </a:moveTo>
                  <a:cubicBezTo>
                    <a:pt x="1153" y="67"/>
                    <a:pt x="1153" y="67"/>
                    <a:pt x="1153" y="67"/>
                  </a:cubicBezTo>
                  <a:cubicBezTo>
                    <a:pt x="1158" y="47"/>
                    <a:pt x="1174" y="34"/>
                    <a:pt x="1203" y="34"/>
                  </a:cubicBezTo>
                  <a:cubicBezTo>
                    <a:pt x="1352" y="34"/>
                    <a:pt x="1352" y="34"/>
                    <a:pt x="1352" y="34"/>
                  </a:cubicBezTo>
                  <a:cubicBezTo>
                    <a:pt x="1352" y="0"/>
                    <a:pt x="1352" y="0"/>
                    <a:pt x="1352" y="0"/>
                  </a:cubicBezTo>
                  <a:cubicBezTo>
                    <a:pt x="1193" y="0"/>
                    <a:pt x="1193" y="0"/>
                    <a:pt x="1193" y="0"/>
                  </a:cubicBezTo>
                  <a:cubicBezTo>
                    <a:pt x="1103" y="0"/>
                    <a:pt x="1082" y="64"/>
                    <a:pt x="1082" y="100"/>
                  </a:cubicBezTo>
                  <a:cubicBezTo>
                    <a:pt x="1274" y="100"/>
                    <a:pt x="1274" y="100"/>
                    <a:pt x="1274" y="100"/>
                  </a:cubicBezTo>
                  <a:cubicBezTo>
                    <a:pt x="1301" y="100"/>
                    <a:pt x="1301" y="136"/>
                    <a:pt x="1275" y="136"/>
                  </a:cubicBezTo>
                  <a:cubicBezTo>
                    <a:pt x="1249" y="136"/>
                    <a:pt x="1062" y="136"/>
                    <a:pt x="1062" y="136"/>
                  </a:cubicBezTo>
                  <a:cubicBezTo>
                    <a:pt x="1062" y="0"/>
                    <a:pt x="1062" y="0"/>
                    <a:pt x="1062" y="0"/>
                  </a:cubicBezTo>
                  <a:cubicBezTo>
                    <a:pt x="998" y="0"/>
                    <a:pt x="998" y="0"/>
                    <a:pt x="998" y="0"/>
                  </a:cubicBezTo>
                  <a:cubicBezTo>
                    <a:pt x="998" y="136"/>
                    <a:pt x="998" y="136"/>
                    <a:pt x="998" y="136"/>
                  </a:cubicBezTo>
                  <a:cubicBezTo>
                    <a:pt x="892" y="136"/>
                    <a:pt x="892" y="136"/>
                    <a:pt x="892" y="136"/>
                  </a:cubicBezTo>
                  <a:cubicBezTo>
                    <a:pt x="863" y="136"/>
                    <a:pt x="851" y="123"/>
                    <a:pt x="851" y="101"/>
                  </a:cubicBezTo>
                  <a:cubicBezTo>
                    <a:pt x="851" y="76"/>
                    <a:pt x="851" y="0"/>
                    <a:pt x="851" y="0"/>
                  </a:cubicBezTo>
                  <a:cubicBezTo>
                    <a:pt x="748" y="0"/>
                    <a:pt x="748" y="0"/>
                    <a:pt x="748" y="0"/>
                  </a:cubicBezTo>
                  <a:cubicBezTo>
                    <a:pt x="657" y="58"/>
                    <a:pt x="657" y="58"/>
                    <a:pt x="657" y="58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284" y="0"/>
                    <a:pt x="237" y="39"/>
                    <a:pt x="231" y="87"/>
                  </a:cubicBezTo>
                  <a:cubicBezTo>
                    <a:pt x="274" y="87"/>
                    <a:pt x="274" y="87"/>
                    <a:pt x="274" y="87"/>
                  </a:cubicBezTo>
                  <a:cubicBezTo>
                    <a:pt x="257" y="98"/>
                    <a:pt x="244" y="116"/>
                    <a:pt x="236" y="137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76" y="137"/>
                    <a:pt x="64" y="123"/>
                    <a:pt x="64" y="98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137"/>
                    <a:pt x="29" y="170"/>
                    <a:pt x="94" y="170"/>
                  </a:cubicBezTo>
                  <a:cubicBezTo>
                    <a:pt x="543" y="170"/>
                    <a:pt x="543" y="170"/>
                    <a:pt x="543" y="170"/>
                  </a:cubicBezTo>
                  <a:cubicBezTo>
                    <a:pt x="636" y="112"/>
                    <a:pt x="636" y="112"/>
                    <a:pt x="636" y="112"/>
                  </a:cubicBezTo>
                  <a:cubicBezTo>
                    <a:pt x="715" y="170"/>
                    <a:pt x="715" y="170"/>
                    <a:pt x="715" y="170"/>
                  </a:cubicBezTo>
                  <a:cubicBezTo>
                    <a:pt x="810" y="170"/>
                    <a:pt x="810" y="170"/>
                    <a:pt x="810" y="170"/>
                  </a:cubicBezTo>
                  <a:cubicBezTo>
                    <a:pt x="687" y="80"/>
                    <a:pt x="687" y="80"/>
                    <a:pt x="687" y="80"/>
                  </a:cubicBezTo>
                  <a:cubicBezTo>
                    <a:pt x="787" y="17"/>
                    <a:pt x="787" y="17"/>
                    <a:pt x="787" y="17"/>
                  </a:cubicBezTo>
                  <a:cubicBezTo>
                    <a:pt x="787" y="112"/>
                    <a:pt x="787" y="112"/>
                    <a:pt x="787" y="112"/>
                  </a:cubicBezTo>
                  <a:cubicBezTo>
                    <a:pt x="787" y="142"/>
                    <a:pt x="825" y="170"/>
                    <a:pt x="860" y="170"/>
                  </a:cubicBezTo>
                  <a:cubicBezTo>
                    <a:pt x="1309" y="170"/>
                    <a:pt x="1309" y="170"/>
                    <a:pt x="1309" y="170"/>
                  </a:cubicBezTo>
                  <a:cubicBezTo>
                    <a:pt x="1387" y="170"/>
                    <a:pt x="1387" y="67"/>
                    <a:pt x="1309" y="67"/>
                  </a:cubicBezTo>
                  <a:moveTo>
                    <a:pt x="532" y="137"/>
                  </a:moveTo>
                  <a:cubicBezTo>
                    <a:pt x="314" y="137"/>
                    <a:pt x="314" y="137"/>
                    <a:pt x="314" y="137"/>
                  </a:cubicBezTo>
                  <a:cubicBezTo>
                    <a:pt x="316" y="118"/>
                    <a:pt x="326" y="100"/>
                    <a:pt x="355" y="100"/>
                  </a:cubicBezTo>
                  <a:cubicBezTo>
                    <a:pt x="490" y="100"/>
                    <a:pt x="490" y="100"/>
                    <a:pt x="490" y="100"/>
                  </a:cubicBezTo>
                  <a:cubicBezTo>
                    <a:pt x="490" y="67"/>
                    <a:pt x="490" y="67"/>
                    <a:pt x="490" y="67"/>
                  </a:cubicBezTo>
                  <a:cubicBezTo>
                    <a:pt x="311" y="67"/>
                    <a:pt x="311" y="67"/>
                    <a:pt x="311" y="67"/>
                  </a:cubicBezTo>
                  <a:cubicBezTo>
                    <a:pt x="314" y="53"/>
                    <a:pt x="328" y="34"/>
                    <a:pt x="360" y="34"/>
                  </a:cubicBezTo>
                  <a:cubicBezTo>
                    <a:pt x="503" y="34"/>
                    <a:pt x="503" y="34"/>
                    <a:pt x="503" y="34"/>
                  </a:cubicBezTo>
                  <a:cubicBezTo>
                    <a:pt x="503" y="15"/>
                    <a:pt x="503" y="15"/>
                    <a:pt x="503" y="15"/>
                  </a:cubicBezTo>
                  <a:cubicBezTo>
                    <a:pt x="606" y="90"/>
                    <a:pt x="606" y="90"/>
                    <a:pt x="606" y="90"/>
                  </a:cubicBezTo>
                  <a:lnTo>
                    <a:pt x="532" y="1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</p:grp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BF8EDEC-5203-5C48-B742-97C828BC951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570049" y="404664"/>
            <a:ext cx="11181828" cy="877676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wrap="square" lIns="198000" anchor="ctr" anchorCtr="0">
            <a:spAutoFit/>
          </a:bodyPr>
          <a:lstStyle>
            <a:lvl1pPr marL="0" indent="0">
              <a:spcBef>
                <a:spcPts val="200"/>
              </a:spcBef>
              <a:spcAft>
                <a:spcPts val="200"/>
              </a:spcAft>
              <a:buNone/>
              <a:defRPr sz="2800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200"/>
              </a:spcBef>
              <a:spcAft>
                <a:spcPts val="200"/>
              </a:spcAft>
              <a:buNone/>
              <a:defRPr sz="2500" cap="all" spc="0" baseline="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GB"/>
              <a:t>PIE CHART</a:t>
            </a:r>
          </a:p>
          <a:p>
            <a:pPr lvl="1"/>
            <a:r>
              <a:rPr lang="en-GB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5223384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py &amp; Image Black">
    <p:bg bwMode="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21"/>
          </p:nvPr>
        </p:nvSpPr>
        <p:spPr bwMode="gray">
          <a:xfrm>
            <a:off x="6097200" y="0"/>
            <a:ext cx="6094800" cy="6858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4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2" name="Slide Number Placeholder 17"/>
          <p:cNvSpPr txBox="1">
            <a:spLocks/>
          </p:cNvSpPr>
          <p:nvPr userDrawn="1"/>
        </p:nvSpPr>
        <p:spPr bwMode="gray">
          <a:xfrm>
            <a:off x="11330700" y="6318522"/>
            <a:ext cx="596254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defRPr sz="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5A3C14A-F937-4231-B6F1-40B429FAFB2F}" type="slidenum">
              <a:rPr lang="en-NZ" smtClean="0">
                <a:solidFill>
                  <a:schemeClr val="bg1"/>
                </a:solidFill>
              </a:rPr>
              <a:pPr algn="r"/>
              <a:t>‹#›</a:t>
            </a:fld>
            <a:endParaRPr lang="en-NZ">
              <a:solidFill>
                <a:schemeClr val="bg1"/>
              </a:solidFill>
            </a:endParaRPr>
          </a:p>
        </p:txBody>
      </p:sp>
      <p:sp>
        <p:nvSpPr>
          <p:cNvPr id="18" name="Text Placeholder 25">
            <a:extLst>
              <a:ext uri="{FF2B5EF4-FFF2-40B4-BE49-F238E27FC236}">
                <a16:creationId xmlns:a16="http://schemas.microsoft.com/office/drawing/2014/main" id="{7137F553-972F-1847-912C-0BCDF63F15A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gray">
          <a:xfrm>
            <a:off x="655640" y="1533600"/>
            <a:ext cx="5112568" cy="4680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0" indent="0">
              <a:buNone/>
              <a:defRPr sz="2400" b="1">
                <a:solidFill>
                  <a:schemeClr val="bg1"/>
                </a:solidFill>
              </a:defRPr>
            </a:lvl2pPr>
            <a:lvl3pPr marL="261938" indent="-261938">
              <a:defRPr sz="2400">
                <a:solidFill>
                  <a:schemeClr val="bg1"/>
                </a:solidFill>
              </a:defRPr>
            </a:lvl3pPr>
            <a:lvl4pPr marL="261938" indent="0">
              <a:buNone/>
              <a:defRPr sz="2400" b="1">
                <a:solidFill>
                  <a:schemeClr val="bg1"/>
                </a:solidFill>
              </a:defRPr>
            </a:lvl4pPr>
            <a:lvl5pPr marL="261938" indent="0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89621A6-35F4-F441-AE0A-AA39FFB8A32C}"/>
              </a:ext>
            </a:extLst>
          </p:cNvPr>
          <p:cNvGrpSpPr/>
          <p:nvPr userDrawn="1"/>
        </p:nvGrpSpPr>
        <p:grpSpPr bwMode="gray">
          <a:xfrm>
            <a:off x="539305" y="6391929"/>
            <a:ext cx="1092199" cy="196850"/>
            <a:chOff x="857251" y="1233488"/>
            <a:chExt cx="2006600" cy="360362"/>
          </a:xfrm>
          <a:solidFill>
            <a:schemeClr val="bg1"/>
          </a:solidFill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8C05677E-BA60-AF44-B673-A87B99D4B496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57251" y="1233488"/>
              <a:ext cx="490538" cy="360362"/>
            </a:xfrm>
            <a:custGeom>
              <a:avLst/>
              <a:gdLst>
                <a:gd name="T0" fmla="*/ 345 w 469"/>
                <a:gd name="T1" fmla="*/ 16 h 342"/>
                <a:gd name="T2" fmla="*/ 335 w 469"/>
                <a:gd name="T3" fmla="*/ 31 h 342"/>
                <a:gd name="T4" fmla="*/ 433 w 469"/>
                <a:gd name="T5" fmla="*/ 168 h 342"/>
                <a:gd name="T6" fmla="*/ 410 w 469"/>
                <a:gd name="T7" fmla="*/ 222 h 342"/>
                <a:gd name="T8" fmla="*/ 227 w 469"/>
                <a:gd name="T9" fmla="*/ 222 h 342"/>
                <a:gd name="T10" fmla="*/ 206 w 469"/>
                <a:gd name="T11" fmla="*/ 191 h 342"/>
                <a:gd name="T12" fmla="*/ 323 w 469"/>
                <a:gd name="T13" fmla="*/ 30 h 342"/>
                <a:gd name="T14" fmla="*/ 313 w 469"/>
                <a:gd name="T15" fmla="*/ 7 h 342"/>
                <a:gd name="T16" fmla="*/ 234 w 469"/>
                <a:gd name="T17" fmla="*/ 0 h 342"/>
                <a:gd name="T18" fmla="*/ 0 w 469"/>
                <a:gd name="T19" fmla="*/ 171 h 342"/>
                <a:gd name="T20" fmla="*/ 234 w 469"/>
                <a:gd name="T21" fmla="*/ 342 h 342"/>
                <a:gd name="T22" fmla="*/ 428 w 469"/>
                <a:gd name="T23" fmla="*/ 271 h 342"/>
                <a:gd name="T24" fmla="*/ 388 w 469"/>
                <a:gd name="T25" fmla="*/ 271 h 342"/>
                <a:gd name="T26" fmla="*/ 234 w 469"/>
                <a:gd name="T27" fmla="*/ 321 h 342"/>
                <a:gd name="T28" fmla="*/ 36 w 469"/>
                <a:gd name="T29" fmla="*/ 171 h 342"/>
                <a:gd name="T30" fmla="*/ 233 w 469"/>
                <a:gd name="T31" fmla="*/ 18 h 342"/>
                <a:gd name="T32" fmla="*/ 236 w 469"/>
                <a:gd name="T33" fmla="*/ 38 h 342"/>
                <a:gd name="T34" fmla="*/ 135 w 469"/>
                <a:gd name="T35" fmla="*/ 183 h 342"/>
                <a:gd name="T36" fmla="*/ 192 w 469"/>
                <a:gd name="T37" fmla="*/ 261 h 342"/>
                <a:gd name="T38" fmla="*/ 421 w 469"/>
                <a:gd name="T39" fmla="*/ 261 h 342"/>
                <a:gd name="T40" fmla="*/ 452 w 469"/>
                <a:gd name="T41" fmla="*/ 238 h 342"/>
                <a:gd name="T42" fmla="*/ 469 w 469"/>
                <a:gd name="T43" fmla="*/ 171 h 342"/>
                <a:gd name="T44" fmla="*/ 345 w 469"/>
                <a:gd name="T45" fmla="*/ 16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9" h="342">
                  <a:moveTo>
                    <a:pt x="345" y="16"/>
                  </a:moveTo>
                  <a:cubicBezTo>
                    <a:pt x="335" y="31"/>
                    <a:pt x="335" y="31"/>
                    <a:pt x="335" y="31"/>
                  </a:cubicBezTo>
                  <a:cubicBezTo>
                    <a:pt x="404" y="60"/>
                    <a:pt x="433" y="112"/>
                    <a:pt x="433" y="168"/>
                  </a:cubicBezTo>
                  <a:cubicBezTo>
                    <a:pt x="433" y="196"/>
                    <a:pt x="425" y="222"/>
                    <a:pt x="410" y="222"/>
                  </a:cubicBezTo>
                  <a:cubicBezTo>
                    <a:pt x="227" y="222"/>
                    <a:pt x="227" y="222"/>
                    <a:pt x="227" y="222"/>
                  </a:cubicBezTo>
                  <a:cubicBezTo>
                    <a:pt x="202" y="222"/>
                    <a:pt x="195" y="213"/>
                    <a:pt x="206" y="191"/>
                  </a:cubicBezTo>
                  <a:cubicBezTo>
                    <a:pt x="226" y="151"/>
                    <a:pt x="286" y="75"/>
                    <a:pt x="323" y="30"/>
                  </a:cubicBezTo>
                  <a:cubicBezTo>
                    <a:pt x="328" y="23"/>
                    <a:pt x="333" y="13"/>
                    <a:pt x="313" y="7"/>
                  </a:cubicBezTo>
                  <a:cubicBezTo>
                    <a:pt x="294" y="2"/>
                    <a:pt x="261" y="0"/>
                    <a:pt x="234" y="0"/>
                  </a:cubicBezTo>
                  <a:cubicBezTo>
                    <a:pt x="96" y="0"/>
                    <a:pt x="0" y="75"/>
                    <a:pt x="0" y="171"/>
                  </a:cubicBezTo>
                  <a:cubicBezTo>
                    <a:pt x="0" y="259"/>
                    <a:pt x="83" y="342"/>
                    <a:pt x="234" y="342"/>
                  </a:cubicBezTo>
                  <a:cubicBezTo>
                    <a:pt x="300" y="342"/>
                    <a:pt x="382" y="323"/>
                    <a:pt x="428" y="271"/>
                  </a:cubicBezTo>
                  <a:cubicBezTo>
                    <a:pt x="388" y="271"/>
                    <a:pt x="388" y="271"/>
                    <a:pt x="388" y="271"/>
                  </a:cubicBezTo>
                  <a:cubicBezTo>
                    <a:pt x="343" y="311"/>
                    <a:pt x="284" y="321"/>
                    <a:pt x="234" y="321"/>
                  </a:cubicBezTo>
                  <a:cubicBezTo>
                    <a:pt x="113" y="321"/>
                    <a:pt x="36" y="258"/>
                    <a:pt x="36" y="171"/>
                  </a:cubicBezTo>
                  <a:cubicBezTo>
                    <a:pt x="36" y="90"/>
                    <a:pt x="123" y="18"/>
                    <a:pt x="233" y="18"/>
                  </a:cubicBezTo>
                  <a:cubicBezTo>
                    <a:pt x="246" y="18"/>
                    <a:pt x="250" y="21"/>
                    <a:pt x="236" y="38"/>
                  </a:cubicBezTo>
                  <a:cubicBezTo>
                    <a:pt x="208" y="73"/>
                    <a:pt x="158" y="142"/>
                    <a:pt x="135" y="183"/>
                  </a:cubicBezTo>
                  <a:cubicBezTo>
                    <a:pt x="109" y="226"/>
                    <a:pt x="135" y="261"/>
                    <a:pt x="192" y="261"/>
                  </a:cubicBezTo>
                  <a:cubicBezTo>
                    <a:pt x="421" y="261"/>
                    <a:pt x="421" y="261"/>
                    <a:pt x="421" y="261"/>
                  </a:cubicBezTo>
                  <a:cubicBezTo>
                    <a:pt x="435" y="261"/>
                    <a:pt x="443" y="253"/>
                    <a:pt x="452" y="238"/>
                  </a:cubicBezTo>
                  <a:cubicBezTo>
                    <a:pt x="458" y="227"/>
                    <a:pt x="469" y="203"/>
                    <a:pt x="469" y="171"/>
                  </a:cubicBezTo>
                  <a:cubicBezTo>
                    <a:pt x="469" y="105"/>
                    <a:pt x="420" y="46"/>
                    <a:pt x="345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78B97C82-686A-2249-AF54-53C69D9D1A9B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1414463" y="1328738"/>
              <a:ext cx="1449388" cy="179387"/>
            </a:xfrm>
            <a:custGeom>
              <a:avLst/>
              <a:gdLst>
                <a:gd name="T0" fmla="*/ 1309 w 1387"/>
                <a:gd name="T1" fmla="*/ 67 h 170"/>
                <a:gd name="T2" fmla="*/ 1153 w 1387"/>
                <a:gd name="T3" fmla="*/ 67 h 170"/>
                <a:gd name="T4" fmla="*/ 1203 w 1387"/>
                <a:gd name="T5" fmla="*/ 34 h 170"/>
                <a:gd name="T6" fmla="*/ 1352 w 1387"/>
                <a:gd name="T7" fmla="*/ 34 h 170"/>
                <a:gd name="T8" fmla="*/ 1352 w 1387"/>
                <a:gd name="T9" fmla="*/ 0 h 170"/>
                <a:gd name="T10" fmla="*/ 1193 w 1387"/>
                <a:gd name="T11" fmla="*/ 0 h 170"/>
                <a:gd name="T12" fmla="*/ 1082 w 1387"/>
                <a:gd name="T13" fmla="*/ 100 h 170"/>
                <a:gd name="T14" fmla="*/ 1274 w 1387"/>
                <a:gd name="T15" fmla="*/ 100 h 170"/>
                <a:gd name="T16" fmla="*/ 1275 w 1387"/>
                <a:gd name="T17" fmla="*/ 136 h 170"/>
                <a:gd name="T18" fmla="*/ 1062 w 1387"/>
                <a:gd name="T19" fmla="*/ 136 h 170"/>
                <a:gd name="T20" fmla="*/ 1062 w 1387"/>
                <a:gd name="T21" fmla="*/ 0 h 170"/>
                <a:gd name="T22" fmla="*/ 998 w 1387"/>
                <a:gd name="T23" fmla="*/ 0 h 170"/>
                <a:gd name="T24" fmla="*/ 998 w 1387"/>
                <a:gd name="T25" fmla="*/ 136 h 170"/>
                <a:gd name="T26" fmla="*/ 892 w 1387"/>
                <a:gd name="T27" fmla="*/ 136 h 170"/>
                <a:gd name="T28" fmla="*/ 851 w 1387"/>
                <a:gd name="T29" fmla="*/ 101 h 170"/>
                <a:gd name="T30" fmla="*/ 851 w 1387"/>
                <a:gd name="T31" fmla="*/ 0 h 170"/>
                <a:gd name="T32" fmla="*/ 748 w 1387"/>
                <a:gd name="T33" fmla="*/ 0 h 170"/>
                <a:gd name="T34" fmla="*/ 657 w 1387"/>
                <a:gd name="T35" fmla="*/ 58 h 170"/>
                <a:gd name="T36" fmla="*/ 577 w 1387"/>
                <a:gd name="T37" fmla="*/ 0 h 170"/>
                <a:gd name="T38" fmla="*/ 350 w 1387"/>
                <a:gd name="T39" fmla="*/ 0 h 170"/>
                <a:gd name="T40" fmla="*/ 231 w 1387"/>
                <a:gd name="T41" fmla="*/ 87 h 170"/>
                <a:gd name="T42" fmla="*/ 274 w 1387"/>
                <a:gd name="T43" fmla="*/ 87 h 170"/>
                <a:gd name="T44" fmla="*/ 236 w 1387"/>
                <a:gd name="T45" fmla="*/ 137 h 170"/>
                <a:gd name="T46" fmla="*/ 102 w 1387"/>
                <a:gd name="T47" fmla="*/ 137 h 170"/>
                <a:gd name="T48" fmla="*/ 64 w 1387"/>
                <a:gd name="T49" fmla="*/ 98 h 170"/>
                <a:gd name="T50" fmla="*/ 64 w 1387"/>
                <a:gd name="T51" fmla="*/ 0 h 170"/>
                <a:gd name="T52" fmla="*/ 0 w 1387"/>
                <a:gd name="T53" fmla="*/ 0 h 170"/>
                <a:gd name="T54" fmla="*/ 0 w 1387"/>
                <a:gd name="T55" fmla="*/ 84 h 170"/>
                <a:gd name="T56" fmla="*/ 94 w 1387"/>
                <a:gd name="T57" fmla="*/ 170 h 170"/>
                <a:gd name="T58" fmla="*/ 543 w 1387"/>
                <a:gd name="T59" fmla="*/ 170 h 170"/>
                <a:gd name="T60" fmla="*/ 636 w 1387"/>
                <a:gd name="T61" fmla="*/ 112 h 170"/>
                <a:gd name="T62" fmla="*/ 715 w 1387"/>
                <a:gd name="T63" fmla="*/ 170 h 170"/>
                <a:gd name="T64" fmla="*/ 810 w 1387"/>
                <a:gd name="T65" fmla="*/ 170 h 170"/>
                <a:gd name="T66" fmla="*/ 687 w 1387"/>
                <a:gd name="T67" fmla="*/ 80 h 170"/>
                <a:gd name="T68" fmla="*/ 787 w 1387"/>
                <a:gd name="T69" fmla="*/ 17 h 170"/>
                <a:gd name="T70" fmla="*/ 787 w 1387"/>
                <a:gd name="T71" fmla="*/ 112 h 170"/>
                <a:gd name="T72" fmla="*/ 860 w 1387"/>
                <a:gd name="T73" fmla="*/ 170 h 170"/>
                <a:gd name="T74" fmla="*/ 1309 w 1387"/>
                <a:gd name="T75" fmla="*/ 170 h 170"/>
                <a:gd name="T76" fmla="*/ 1309 w 1387"/>
                <a:gd name="T77" fmla="*/ 67 h 170"/>
                <a:gd name="T78" fmla="*/ 532 w 1387"/>
                <a:gd name="T79" fmla="*/ 137 h 170"/>
                <a:gd name="T80" fmla="*/ 314 w 1387"/>
                <a:gd name="T81" fmla="*/ 137 h 170"/>
                <a:gd name="T82" fmla="*/ 355 w 1387"/>
                <a:gd name="T83" fmla="*/ 100 h 170"/>
                <a:gd name="T84" fmla="*/ 490 w 1387"/>
                <a:gd name="T85" fmla="*/ 100 h 170"/>
                <a:gd name="T86" fmla="*/ 490 w 1387"/>
                <a:gd name="T87" fmla="*/ 67 h 170"/>
                <a:gd name="T88" fmla="*/ 311 w 1387"/>
                <a:gd name="T89" fmla="*/ 67 h 170"/>
                <a:gd name="T90" fmla="*/ 360 w 1387"/>
                <a:gd name="T91" fmla="*/ 34 h 170"/>
                <a:gd name="T92" fmla="*/ 503 w 1387"/>
                <a:gd name="T93" fmla="*/ 34 h 170"/>
                <a:gd name="T94" fmla="*/ 503 w 1387"/>
                <a:gd name="T95" fmla="*/ 15 h 170"/>
                <a:gd name="T96" fmla="*/ 606 w 1387"/>
                <a:gd name="T97" fmla="*/ 90 h 170"/>
                <a:gd name="T98" fmla="*/ 532 w 1387"/>
                <a:gd name="T99" fmla="*/ 13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87" h="170">
                  <a:moveTo>
                    <a:pt x="1309" y="67"/>
                  </a:moveTo>
                  <a:cubicBezTo>
                    <a:pt x="1153" y="67"/>
                    <a:pt x="1153" y="67"/>
                    <a:pt x="1153" y="67"/>
                  </a:cubicBezTo>
                  <a:cubicBezTo>
                    <a:pt x="1158" y="47"/>
                    <a:pt x="1174" y="34"/>
                    <a:pt x="1203" y="34"/>
                  </a:cubicBezTo>
                  <a:cubicBezTo>
                    <a:pt x="1352" y="34"/>
                    <a:pt x="1352" y="34"/>
                    <a:pt x="1352" y="34"/>
                  </a:cubicBezTo>
                  <a:cubicBezTo>
                    <a:pt x="1352" y="0"/>
                    <a:pt x="1352" y="0"/>
                    <a:pt x="1352" y="0"/>
                  </a:cubicBezTo>
                  <a:cubicBezTo>
                    <a:pt x="1193" y="0"/>
                    <a:pt x="1193" y="0"/>
                    <a:pt x="1193" y="0"/>
                  </a:cubicBezTo>
                  <a:cubicBezTo>
                    <a:pt x="1103" y="0"/>
                    <a:pt x="1082" y="64"/>
                    <a:pt x="1082" y="100"/>
                  </a:cubicBezTo>
                  <a:cubicBezTo>
                    <a:pt x="1274" y="100"/>
                    <a:pt x="1274" y="100"/>
                    <a:pt x="1274" y="100"/>
                  </a:cubicBezTo>
                  <a:cubicBezTo>
                    <a:pt x="1301" y="100"/>
                    <a:pt x="1301" y="136"/>
                    <a:pt x="1275" y="136"/>
                  </a:cubicBezTo>
                  <a:cubicBezTo>
                    <a:pt x="1249" y="136"/>
                    <a:pt x="1062" y="136"/>
                    <a:pt x="1062" y="136"/>
                  </a:cubicBezTo>
                  <a:cubicBezTo>
                    <a:pt x="1062" y="0"/>
                    <a:pt x="1062" y="0"/>
                    <a:pt x="1062" y="0"/>
                  </a:cubicBezTo>
                  <a:cubicBezTo>
                    <a:pt x="998" y="0"/>
                    <a:pt x="998" y="0"/>
                    <a:pt x="998" y="0"/>
                  </a:cubicBezTo>
                  <a:cubicBezTo>
                    <a:pt x="998" y="136"/>
                    <a:pt x="998" y="136"/>
                    <a:pt x="998" y="136"/>
                  </a:cubicBezTo>
                  <a:cubicBezTo>
                    <a:pt x="892" y="136"/>
                    <a:pt x="892" y="136"/>
                    <a:pt x="892" y="136"/>
                  </a:cubicBezTo>
                  <a:cubicBezTo>
                    <a:pt x="863" y="136"/>
                    <a:pt x="851" y="123"/>
                    <a:pt x="851" y="101"/>
                  </a:cubicBezTo>
                  <a:cubicBezTo>
                    <a:pt x="851" y="76"/>
                    <a:pt x="851" y="0"/>
                    <a:pt x="851" y="0"/>
                  </a:cubicBezTo>
                  <a:cubicBezTo>
                    <a:pt x="748" y="0"/>
                    <a:pt x="748" y="0"/>
                    <a:pt x="748" y="0"/>
                  </a:cubicBezTo>
                  <a:cubicBezTo>
                    <a:pt x="657" y="58"/>
                    <a:pt x="657" y="58"/>
                    <a:pt x="657" y="58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284" y="0"/>
                    <a:pt x="237" y="39"/>
                    <a:pt x="231" y="87"/>
                  </a:cubicBezTo>
                  <a:cubicBezTo>
                    <a:pt x="274" y="87"/>
                    <a:pt x="274" y="87"/>
                    <a:pt x="274" y="87"/>
                  </a:cubicBezTo>
                  <a:cubicBezTo>
                    <a:pt x="257" y="98"/>
                    <a:pt x="244" y="116"/>
                    <a:pt x="236" y="137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76" y="137"/>
                    <a:pt x="64" y="123"/>
                    <a:pt x="64" y="98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137"/>
                    <a:pt x="29" y="170"/>
                    <a:pt x="94" y="170"/>
                  </a:cubicBezTo>
                  <a:cubicBezTo>
                    <a:pt x="543" y="170"/>
                    <a:pt x="543" y="170"/>
                    <a:pt x="543" y="170"/>
                  </a:cubicBezTo>
                  <a:cubicBezTo>
                    <a:pt x="636" y="112"/>
                    <a:pt x="636" y="112"/>
                    <a:pt x="636" y="112"/>
                  </a:cubicBezTo>
                  <a:cubicBezTo>
                    <a:pt x="715" y="170"/>
                    <a:pt x="715" y="170"/>
                    <a:pt x="715" y="170"/>
                  </a:cubicBezTo>
                  <a:cubicBezTo>
                    <a:pt x="810" y="170"/>
                    <a:pt x="810" y="170"/>
                    <a:pt x="810" y="170"/>
                  </a:cubicBezTo>
                  <a:cubicBezTo>
                    <a:pt x="687" y="80"/>
                    <a:pt x="687" y="80"/>
                    <a:pt x="687" y="80"/>
                  </a:cubicBezTo>
                  <a:cubicBezTo>
                    <a:pt x="787" y="17"/>
                    <a:pt x="787" y="17"/>
                    <a:pt x="787" y="17"/>
                  </a:cubicBezTo>
                  <a:cubicBezTo>
                    <a:pt x="787" y="112"/>
                    <a:pt x="787" y="112"/>
                    <a:pt x="787" y="112"/>
                  </a:cubicBezTo>
                  <a:cubicBezTo>
                    <a:pt x="787" y="142"/>
                    <a:pt x="825" y="170"/>
                    <a:pt x="860" y="170"/>
                  </a:cubicBezTo>
                  <a:cubicBezTo>
                    <a:pt x="1309" y="170"/>
                    <a:pt x="1309" y="170"/>
                    <a:pt x="1309" y="170"/>
                  </a:cubicBezTo>
                  <a:cubicBezTo>
                    <a:pt x="1387" y="170"/>
                    <a:pt x="1387" y="67"/>
                    <a:pt x="1309" y="67"/>
                  </a:cubicBezTo>
                  <a:moveTo>
                    <a:pt x="532" y="137"/>
                  </a:moveTo>
                  <a:cubicBezTo>
                    <a:pt x="314" y="137"/>
                    <a:pt x="314" y="137"/>
                    <a:pt x="314" y="137"/>
                  </a:cubicBezTo>
                  <a:cubicBezTo>
                    <a:pt x="316" y="118"/>
                    <a:pt x="326" y="100"/>
                    <a:pt x="355" y="100"/>
                  </a:cubicBezTo>
                  <a:cubicBezTo>
                    <a:pt x="490" y="100"/>
                    <a:pt x="490" y="100"/>
                    <a:pt x="490" y="100"/>
                  </a:cubicBezTo>
                  <a:cubicBezTo>
                    <a:pt x="490" y="67"/>
                    <a:pt x="490" y="67"/>
                    <a:pt x="490" y="67"/>
                  </a:cubicBezTo>
                  <a:cubicBezTo>
                    <a:pt x="311" y="67"/>
                    <a:pt x="311" y="67"/>
                    <a:pt x="311" y="67"/>
                  </a:cubicBezTo>
                  <a:cubicBezTo>
                    <a:pt x="314" y="53"/>
                    <a:pt x="328" y="34"/>
                    <a:pt x="360" y="34"/>
                  </a:cubicBezTo>
                  <a:cubicBezTo>
                    <a:pt x="503" y="34"/>
                    <a:pt x="503" y="34"/>
                    <a:pt x="503" y="34"/>
                  </a:cubicBezTo>
                  <a:cubicBezTo>
                    <a:pt x="503" y="15"/>
                    <a:pt x="503" y="15"/>
                    <a:pt x="503" y="15"/>
                  </a:cubicBezTo>
                  <a:cubicBezTo>
                    <a:pt x="606" y="90"/>
                    <a:pt x="606" y="90"/>
                    <a:pt x="606" y="90"/>
                  </a:cubicBezTo>
                  <a:lnTo>
                    <a:pt x="532" y="1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</p:grp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BF8EDEC-5203-5C48-B742-97C828BC951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570049" y="404664"/>
            <a:ext cx="11181828" cy="877676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wrap="square" lIns="198000" anchor="ctr" anchorCtr="0">
            <a:spAutoFit/>
          </a:bodyPr>
          <a:lstStyle>
            <a:lvl1pPr marL="0" indent="0">
              <a:spcBef>
                <a:spcPts val="200"/>
              </a:spcBef>
              <a:spcAft>
                <a:spcPts val="200"/>
              </a:spcAft>
              <a:buNone/>
              <a:defRPr sz="2800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200"/>
              </a:spcBef>
              <a:spcAft>
                <a:spcPts val="200"/>
              </a:spcAft>
              <a:buNone/>
              <a:defRPr sz="2500" cap="all" spc="0" baseline="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GB"/>
              <a:t>COPY AND IMAGE</a:t>
            </a:r>
          </a:p>
          <a:p>
            <a:pPr lvl="1"/>
            <a:r>
              <a:rPr lang="en-GB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5387302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 Images Slide Black">
    <p:bg bwMode="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7A2FC3F-1AA1-7E4A-86DA-0916AB2A0A15}"/>
              </a:ext>
            </a:extLst>
          </p:cNvPr>
          <p:cNvCxnSpPr/>
          <p:nvPr userDrawn="1"/>
        </p:nvCxnSpPr>
        <p:spPr bwMode="gray">
          <a:xfrm>
            <a:off x="4220269" y="2492896"/>
            <a:ext cx="0" cy="2258568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47FCD31-94E8-5641-967A-0F1F74F23547}"/>
              </a:ext>
            </a:extLst>
          </p:cNvPr>
          <p:cNvCxnSpPr/>
          <p:nvPr userDrawn="1"/>
        </p:nvCxnSpPr>
        <p:spPr bwMode="gray">
          <a:xfrm>
            <a:off x="8122183" y="2492896"/>
            <a:ext cx="0" cy="2258568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32E4CC73-287C-954B-B312-783D55B941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623393" y="4869160"/>
            <a:ext cx="3291839" cy="1152128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n-lt"/>
                <a:ea typeface="ＭＳ Ｐゴシック" panose="020B0600070205080204" pitchFamily="50" charset="-128"/>
                <a:cs typeface="Nobel-Book" panose="02000503040000020004" pitchFamily="2" charset="0"/>
              </a:defRPr>
            </a:lvl1pPr>
            <a:lvl2pPr marL="400050" indent="-157163">
              <a:spcBef>
                <a:spcPts val="900"/>
              </a:spcBef>
              <a:tabLst/>
              <a:defRPr sz="1100">
                <a:solidFill>
                  <a:schemeClr val="bg1"/>
                </a:solidFill>
              </a:defRPr>
            </a:lvl2pPr>
            <a:lvl3pPr marL="744538" indent="-150813">
              <a:spcBef>
                <a:spcPts val="900"/>
              </a:spcBef>
              <a:tabLst/>
              <a:defRPr sz="900">
                <a:solidFill>
                  <a:schemeClr val="bg1"/>
                </a:solidFill>
              </a:defRPr>
            </a:lvl3pPr>
            <a:lvl4pPr marL="1093788" indent="-203200">
              <a:spcBef>
                <a:spcPts val="900"/>
              </a:spcBef>
              <a:tabLst/>
              <a:defRPr sz="1600">
                <a:solidFill>
                  <a:schemeClr val="bg1"/>
                </a:solidFill>
              </a:defRPr>
            </a:lvl4pPr>
            <a:lvl5pPr marL="1323975" indent="-230188">
              <a:spcBef>
                <a:spcPts val="900"/>
              </a:spcBef>
              <a:tabLst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altLang="ja-JP"/>
              <a:t>Editable body 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476E75B4-F8DF-584B-88DA-8A46A2F6E2D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4525306" y="4869160"/>
            <a:ext cx="3291840" cy="1152128"/>
          </a:xfrm>
          <a:prstGeom prst="rect">
            <a:avLst/>
          </a:prstGeom>
        </p:spPr>
        <p:txBody>
          <a:bodyPr/>
          <a:lstStyle>
            <a:lvl1pPr marL="230188" marR="0" indent="-230188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+mn-lt"/>
                <a:ea typeface="ＭＳ Ｐゴシック" panose="020B0600070205080204" pitchFamily="50" charset="-128"/>
                <a:cs typeface="Nobel-Book" panose="02000503040000020004" pitchFamily="2" charset="0"/>
              </a:defRPr>
            </a:lvl1pPr>
            <a:lvl2pPr marL="574675" marR="0" indent="-117475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>
                <a:solidFill>
                  <a:schemeClr val="bg1"/>
                </a:solidFill>
              </a:defRPr>
            </a:lvl2pPr>
            <a:lvl3pPr marL="1031875" marR="0" indent="-117475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900">
                <a:solidFill>
                  <a:schemeClr val="bg1"/>
                </a:solidFill>
              </a:defRPr>
            </a:lvl3pPr>
            <a:lvl4pPr marL="1093788" indent="-203200">
              <a:spcBef>
                <a:spcPts val="900"/>
              </a:spcBef>
              <a:tabLst/>
              <a:defRPr sz="1600">
                <a:solidFill>
                  <a:schemeClr val="bg1"/>
                </a:solidFill>
              </a:defRPr>
            </a:lvl4pPr>
            <a:lvl5pPr marL="1323975" indent="-230188">
              <a:spcBef>
                <a:spcPts val="900"/>
              </a:spcBef>
              <a:tabLst/>
              <a:defRPr sz="1600">
                <a:solidFill>
                  <a:schemeClr val="bg1"/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ja-JP"/>
              <a:t>Editable body 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D4F3FF9C-9BCE-B948-B6EB-F40A5DA1C4F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8427220" y="4869160"/>
            <a:ext cx="3291959" cy="1152128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n-lt"/>
                <a:ea typeface="ＭＳ Ｐゴシック" panose="020B0600070205080204" pitchFamily="50" charset="-128"/>
                <a:cs typeface="Nobel-Book" panose="02000503040000020004" pitchFamily="2" charset="0"/>
              </a:defRPr>
            </a:lvl1pPr>
            <a:lvl2pPr marL="400050" indent="-157163">
              <a:spcBef>
                <a:spcPts val="900"/>
              </a:spcBef>
              <a:tabLst/>
              <a:defRPr sz="1100">
                <a:solidFill>
                  <a:schemeClr val="bg1"/>
                </a:solidFill>
              </a:defRPr>
            </a:lvl2pPr>
            <a:lvl3pPr marL="744538" indent="-150813">
              <a:spcBef>
                <a:spcPts val="900"/>
              </a:spcBef>
              <a:tabLst/>
              <a:defRPr sz="900">
                <a:solidFill>
                  <a:schemeClr val="bg1"/>
                </a:solidFill>
              </a:defRPr>
            </a:lvl3pPr>
            <a:lvl4pPr marL="1093788" indent="-203200">
              <a:spcBef>
                <a:spcPts val="900"/>
              </a:spcBef>
              <a:tabLst/>
              <a:defRPr sz="1600">
                <a:solidFill>
                  <a:schemeClr val="bg1"/>
                </a:solidFill>
              </a:defRPr>
            </a:lvl4pPr>
            <a:lvl5pPr marL="1323975" indent="-230188">
              <a:spcBef>
                <a:spcPts val="900"/>
              </a:spcBef>
              <a:tabLst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altLang="ja-JP"/>
              <a:t>Editable body </a:t>
            </a:r>
          </a:p>
        </p:txBody>
      </p:sp>
      <p:sp>
        <p:nvSpPr>
          <p:cNvPr id="35" name="Picture Placeholder 2">
            <a:extLst>
              <a:ext uri="{FF2B5EF4-FFF2-40B4-BE49-F238E27FC236}">
                <a16:creationId xmlns:a16="http://schemas.microsoft.com/office/drawing/2014/main" id="{F7ACD4B6-D512-AB46-A9B1-4EE99EF0396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 bwMode="gray">
          <a:xfrm>
            <a:off x="8427222" y="2527476"/>
            <a:ext cx="3291840" cy="216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600">
                <a:solidFill>
                  <a:schemeClr val="bg1"/>
                </a:solidFill>
                <a:latin typeface="+mn-lt"/>
                <a:cs typeface="Nobel-Book" panose="02000503040000020004" pitchFamily="2" charset="0"/>
              </a:defRPr>
            </a:lvl1pPr>
          </a:lstStyle>
          <a:p>
            <a:endParaRPr lang="en-US"/>
          </a:p>
        </p:txBody>
      </p:sp>
      <p:sp>
        <p:nvSpPr>
          <p:cNvPr id="36" name="Picture Placeholder 2">
            <a:extLst>
              <a:ext uri="{FF2B5EF4-FFF2-40B4-BE49-F238E27FC236}">
                <a16:creationId xmlns:a16="http://schemas.microsoft.com/office/drawing/2014/main" id="{542FE710-84C7-8945-AE77-F8FFB830AE65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 bwMode="gray">
          <a:xfrm>
            <a:off x="4525306" y="2527476"/>
            <a:ext cx="3291840" cy="216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600">
                <a:solidFill>
                  <a:schemeClr val="bg1"/>
                </a:solidFill>
                <a:latin typeface="+mn-lt"/>
                <a:cs typeface="Nobel-Book" panose="02000503040000020004" pitchFamily="2" charset="0"/>
              </a:defRPr>
            </a:lvl1pPr>
          </a:lstStyle>
          <a:p>
            <a:endParaRPr lang="en-US"/>
          </a:p>
        </p:txBody>
      </p:sp>
      <p:sp>
        <p:nvSpPr>
          <p:cNvPr id="37" name="Picture Placeholder 2">
            <a:extLst>
              <a:ext uri="{FF2B5EF4-FFF2-40B4-BE49-F238E27FC236}">
                <a16:creationId xmlns:a16="http://schemas.microsoft.com/office/drawing/2014/main" id="{D19EB222-2F3F-5B48-8289-BDA45ADA5E08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 bwMode="gray">
          <a:xfrm>
            <a:off x="623392" y="2526937"/>
            <a:ext cx="3291840" cy="216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600">
                <a:solidFill>
                  <a:schemeClr val="bg1"/>
                </a:solidFill>
                <a:latin typeface="+mn-lt"/>
                <a:cs typeface="Nobel-Book" panose="02000503040000020004" pitchFamily="2" charset="0"/>
              </a:defRPr>
            </a:lvl1pPr>
          </a:lstStyle>
          <a:p>
            <a:endParaRPr lang="en-US"/>
          </a:p>
        </p:txBody>
      </p:sp>
      <p:sp>
        <p:nvSpPr>
          <p:cNvPr id="19" name="Slide Number Placeholder 17"/>
          <p:cNvSpPr txBox="1">
            <a:spLocks/>
          </p:cNvSpPr>
          <p:nvPr userDrawn="1"/>
        </p:nvSpPr>
        <p:spPr bwMode="gray">
          <a:xfrm>
            <a:off x="11330700" y="6318522"/>
            <a:ext cx="596254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defRPr sz="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5A3C14A-F937-4231-B6F1-40B429FAFB2F}" type="slidenum">
              <a:rPr lang="en-NZ" smtClean="0">
                <a:solidFill>
                  <a:schemeClr val="bg1"/>
                </a:solidFill>
              </a:rPr>
              <a:pPr algn="r"/>
              <a:t>‹#›</a:t>
            </a:fld>
            <a:endParaRPr lang="en-NZ">
              <a:solidFill>
                <a:schemeClr val="bg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621F664A-6E2B-CC4C-B0E6-EEC555A6542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gray">
          <a:xfrm>
            <a:off x="655251" y="1412776"/>
            <a:ext cx="11096625" cy="864096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en-US" sz="2800" dirty="0">
                <a:solidFill>
                  <a:schemeClr val="bg1"/>
                </a:solidFill>
                <a:latin typeface="+mn-lt"/>
                <a:cs typeface="Nobel-Book" panose="02000503040000020004" pitchFamily="2" charset="0"/>
              </a:defRPr>
            </a:lvl1pPr>
          </a:lstStyle>
          <a:p>
            <a:pPr lvl="0">
              <a:spcAft>
                <a:spcPts val="0"/>
              </a:spcAft>
            </a:pPr>
            <a:r>
              <a:rPr lang="en-US"/>
              <a:t>Edit Master text styles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89621A6-35F4-F441-AE0A-AA39FFB8A32C}"/>
              </a:ext>
            </a:extLst>
          </p:cNvPr>
          <p:cNvGrpSpPr/>
          <p:nvPr userDrawn="1"/>
        </p:nvGrpSpPr>
        <p:grpSpPr bwMode="gray">
          <a:xfrm>
            <a:off x="539305" y="6391929"/>
            <a:ext cx="1092199" cy="196850"/>
            <a:chOff x="857251" y="1233488"/>
            <a:chExt cx="2006600" cy="360362"/>
          </a:xfrm>
          <a:solidFill>
            <a:schemeClr val="bg1"/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8C05677E-BA60-AF44-B673-A87B99D4B496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57251" y="1233488"/>
              <a:ext cx="490538" cy="360362"/>
            </a:xfrm>
            <a:custGeom>
              <a:avLst/>
              <a:gdLst>
                <a:gd name="T0" fmla="*/ 345 w 469"/>
                <a:gd name="T1" fmla="*/ 16 h 342"/>
                <a:gd name="T2" fmla="*/ 335 w 469"/>
                <a:gd name="T3" fmla="*/ 31 h 342"/>
                <a:gd name="T4" fmla="*/ 433 w 469"/>
                <a:gd name="T5" fmla="*/ 168 h 342"/>
                <a:gd name="T6" fmla="*/ 410 w 469"/>
                <a:gd name="T7" fmla="*/ 222 h 342"/>
                <a:gd name="T8" fmla="*/ 227 w 469"/>
                <a:gd name="T9" fmla="*/ 222 h 342"/>
                <a:gd name="T10" fmla="*/ 206 w 469"/>
                <a:gd name="T11" fmla="*/ 191 h 342"/>
                <a:gd name="T12" fmla="*/ 323 w 469"/>
                <a:gd name="T13" fmla="*/ 30 h 342"/>
                <a:gd name="T14" fmla="*/ 313 w 469"/>
                <a:gd name="T15" fmla="*/ 7 h 342"/>
                <a:gd name="T16" fmla="*/ 234 w 469"/>
                <a:gd name="T17" fmla="*/ 0 h 342"/>
                <a:gd name="T18" fmla="*/ 0 w 469"/>
                <a:gd name="T19" fmla="*/ 171 h 342"/>
                <a:gd name="T20" fmla="*/ 234 w 469"/>
                <a:gd name="T21" fmla="*/ 342 h 342"/>
                <a:gd name="T22" fmla="*/ 428 w 469"/>
                <a:gd name="T23" fmla="*/ 271 h 342"/>
                <a:gd name="T24" fmla="*/ 388 w 469"/>
                <a:gd name="T25" fmla="*/ 271 h 342"/>
                <a:gd name="T26" fmla="*/ 234 w 469"/>
                <a:gd name="T27" fmla="*/ 321 h 342"/>
                <a:gd name="T28" fmla="*/ 36 w 469"/>
                <a:gd name="T29" fmla="*/ 171 h 342"/>
                <a:gd name="T30" fmla="*/ 233 w 469"/>
                <a:gd name="T31" fmla="*/ 18 h 342"/>
                <a:gd name="T32" fmla="*/ 236 w 469"/>
                <a:gd name="T33" fmla="*/ 38 h 342"/>
                <a:gd name="T34" fmla="*/ 135 w 469"/>
                <a:gd name="T35" fmla="*/ 183 h 342"/>
                <a:gd name="T36" fmla="*/ 192 w 469"/>
                <a:gd name="T37" fmla="*/ 261 h 342"/>
                <a:gd name="T38" fmla="*/ 421 w 469"/>
                <a:gd name="T39" fmla="*/ 261 h 342"/>
                <a:gd name="T40" fmla="*/ 452 w 469"/>
                <a:gd name="T41" fmla="*/ 238 h 342"/>
                <a:gd name="T42" fmla="*/ 469 w 469"/>
                <a:gd name="T43" fmla="*/ 171 h 342"/>
                <a:gd name="T44" fmla="*/ 345 w 469"/>
                <a:gd name="T45" fmla="*/ 16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9" h="342">
                  <a:moveTo>
                    <a:pt x="345" y="16"/>
                  </a:moveTo>
                  <a:cubicBezTo>
                    <a:pt x="335" y="31"/>
                    <a:pt x="335" y="31"/>
                    <a:pt x="335" y="31"/>
                  </a:cubicBezTo>
                  <a:cubicBezTo>
                    <a:pt x="404" y="60"/>
                    <a:pt x="433" y="112"/>
                    <a:pt x="433" y="168"/>
                  </a:cubicBezTo>
                  <a:cubicBezTo>
                    <a:pt x="433" y="196"/>
                    <a:pt x="425" y="222"/>
                    <a:pt x="410" y="222"/>
                  </a:cubicBezTo>
                  <a:cubicBezTo>
                    <a:pt x="227" y="222"/>
                    <a:pt x="227" y="222"/>
                    <a:pt x="227" y="222"/>
                  </a:cubicBezTo>
                  <a:cubicBezTo>
                    <a:pt x="202" y="222"/>
                    <a:pt x="195" y="213"/>
                    <a:pt x="206" y="191"/>
                  </a:cubicBezTo>
                  <a:cubicBezTo>
                    <a:pt x="226" y="151"/>
                    <a:pt x="286" y="75"/>
                    <a:pt x="323" y="30"/>
                  </a:cubicBezTo>
                  <a:cubicBezTo>
                    <a:pt x="328" y="23"/>
                    <a:pt x="333" y="13"/>
                    <a:pt x="313" y="7"/>
                  </a:cubicBezTo>
                  <a:cubicBezTo>
                    <a:pt x="294" y="2"/>
                    <a:pt x="261" y="0"/>
                    <a:pt x="234" y="0"/>
                  </a:cubicBezTo>
                  <a:cubicBezTo>
                    <a:pt x="96" y="0"/>
                    <a:pt x="0" y="75"/>
                    <a:pt x="0" y="171"/>
                  </a:cubicBezTo>
                  <a:cubicBezTo>
                    <a:pt x="0" y="259"/>
                    <a:pt x="83" y="342"/>
                    <a:pt x="234" y="342"/>
                  </a:cubicBezTo>
                  <a:cubicBezTo>
                    <a:pt x="300" y="342"/>
                    <a:pt x="382" y="323"/>
                    <a:pt x="428" y="271"/>
                  </a:cubicBezTo>
                  <a:cubicBezTo>
                    <a:pt x="388" y="271"/>
                    <a:pt x="388" y="271"/>
                    <a:pt x="388" y="271"/>
                  </a:cubicBezTo>
                  <a:cubicBezTo>
                    <a:pt x="343" y="311"/>
                    <a:pt x="284" y="321"/>
                    <a:pt x="234" y="321"/>
                  </a:cubicBezTo>
                  <a:cubicBezTo>
                    <a:pt x="113" y="321"/>
                    <a:pt x="36" y="258"/>
                    <a:pt x="36" y="171"/>
                  </a:cubicBezTo>
                  <a:cubicBezTo>
                    <a:pt x="36" y="90"/>
                    <a:pt x="123" y="18"/>
                    <a:pt x="233" y="18"/>
                  </a:cubicBezTo>
                  <a:cubicBezTo>
                    <a:pt x="246" y="18"/>
                    <a:pt x="250" y="21"/>
                    <a:pt x="236" y="38"/>
                  </a:cubicBezTo>
                  <a:cubicBezTo>
                    <a:pt x="208" y="73"/>
                    <a:pt x="158" y="142"/>
                    <a:pt x="135" y="183"/>
                  </a:cubicBezTo>
                  <a:cubicBezTo>
                    <a:pt x="109" y="226"/>
                    <a:pt x="135" y="261"/>
                    <a:pt x="192" y="261"/>
                  </a:cubicBezTo>
                  <a:cubicBezTo>
                    <a:pt x="421" y="261"/>
                    <a:pt x="421" y="261"/>
                    <a:pt x="421" y="261"/>
                  </a:cubicBezTo>
                  <a:cubicBezTo>
                    <a:pt x="435" y="261"/>
                    <a:pt x="443" y="253"/>
                    <a:pt x="452" y="238"/>
                  </a:cubicBezTo>
                  <a:cubicBezTo>
                    <a:pt x="458" y="227"/>
                    <a:pt x="469" y="203"/>
                    <a:pt x="469" y="171"/>
                  </a:cubicBezTo>
                  <a:cubicBezTo>
                    <a:pt x="469" y="105"/>
                    <a:pt x="420" y="46"/>
                    <a:pt x="345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78B97C82-686A-2249-AF54-53C69D9D1A9B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1414463" y="1328738"/>
              <a:ext cx="1449388" cy="179387"/>
            </a:xfrm>
            <a:custGeom>
              <a:avLst/>
              <a:gdLst>
                <a:gd name="T0" fmla="*/ 1309 w 1387"/>
                <a:gd name="T1" fmla="*/ 67 h 170"/>
                <a:gd name="T2" fmla="*/ 1153 w 1387"/>
                <a:gd name="T3" fmla="*/ 67 h 170"/>
                <a:gd name="T4" fmla="*/ 1203 w 1387"/>
                <a:gd name="T5" fmla="*/ 34 h 170"/>
                <a:gd name="T6" fmla="*/ 1352 w 1387"/>
                <a:gd name="T7" fmla="*/ 34 h 170"/>
                <a:gd name="T8" fmla="*/ 1352 w 1387"/>
                <a:gd name="T9" fmla="*/ 0 h 170"/>
                <a:gd name="T10" fmla="*/ 1193 w 1387"/>
                <a:gd name="T11" fmla="*/ 0 h 170"/>
                <a:gd name="T12" fmla="*/ 1082 w 1387"/>
                <a:gd name="T13" fmla="*/ 100 h 170"/>
                <a:gd name="T14" fmla="*/ 1274 w 1387"/>
                <a:gd name="T15" fmla="*/ 100 h 170"/>
                <a:gd name="T16" fmla="*/ 1275 w 1387"/>
                <a:gd name="T17" fmla="*/ 136 h 170"/>
                <a:gd name="T18" fmla="*/ 1062 w 1387"/>
                <a:gd name="T19" fmla="*/ 136 h 170"/>
                <a:gd name="T20" fmla="*/ 1062 w 1387"/>
                <a:gd name="T21" fmla="*/ 0 h 170"/>
                <a:gd name="T22" fmla="*/ 998 w 1387"/>
                <a:gd name="T23" fmla="*/ 0 h 170"/>
                <a:gd name="T24" fmla="*/ 998 w 1387"/>
                <a:gd name="T25" fmla="*/ 136 h 170"/>
                <a:gd name="T26" fmla="*/ 892 w 1387"/>
                <a:gd name="T27" fmla="*/ 136 h 170"/>
                <a:gd name="T28" fmla="*/ 851 w 1387"/>
                <a:gd name="T29" fmla="*/ 101 h 170"/>
                <a:gd name="T30" fmla="*/ 851 w 1387"/>
                <a:gd name="T31" fmla="*/ 0 h 170"/>
                <a:gd name="T32" fmla="*/ 748 w 1387"/>
                <a:gd name="T33" fmla="*/ 0 h 170"/>
                <a:gd name="T34" fmla="*/ 657 w 1387"/>
                <a:gd name="T35" fmla="*/ 58 h 170"/>
                <a:gd name="T36" fmla="*/ 577 w 1387"/>
                <a:gd name="T37" fmla="*/ 0 h 170"/>
                <a:gd name="T38" fmla="*/ 350 w 1387"/>
                <a:gd name="T39" fmla="*/ 0 h 170"/>
                <a:gd name="T40" fmla="*/ 231 w 1387"/>
                <a:gd name="T41" fmla="*/ 87 h 170"/>
                <a:gd name="T42" fmla="*/ 274 w 1387"/>
                <a:gd name="T43" fmla="*/ 87 h 170"/>
                <a:gd name="T44" fmla="*/ 236 w 1387"/>
                <a:gd name="T45" fmla="*/ 137 h 170"/>
                <a:gd name="T46" fmla="*/ 102 w 1387"/>
                <a:gd name="T47" fmla="*/ 137 h 170"/>
                <a:gd name="T48" fmla="*/ 64 w 1387"/>
                <a:gd name="T49" fmla="*/ 98 h 170"/>
                <a:gd name="T50" fmla="*/ 64 w 1387"/>
                <a:gd name="T51" fmla="*/ 0 h 170"/>
                <a:gd name="T52" fmla="*/ 0 w 1387"/>
                <a:gd name="T53" fmla="*/ 0 h 170"/>
                <a:gd name="T54" fmla="*/ 0 w 1387"/>
                <a:gd name="T55" fmla="*/ 84 h 170"/>
                <a:gd name="T56" fmla="*/ 94 w 1387"/>
                <a:gd name="T57" fmla="*/ 170 h 170"/>
                <a:gd name="T58" fmla="*/ 543 w 1387"/>
                <a:gd name="T59" fmla="*/ 170 h 170"/>
                <a:gd name="T60" fmla="*/ 636 w 1387"/>
                <a:gd name="T61" fmla="*/ 112 h 170"/>
                <a:gd name="T62" fmla="*/ 715 w 1387"/>
                <a:gd name="T63" fmla="*/ 170 h 170"/>
                <a:gd name="T64" fmla="*/ 810 w 1387"/>
                <a:gd name="T65" fmla="*/ 170 h 170"/>
                <a:gd name="T66" fmla="*/ 687 w 1387"/>
                <a:gd name="T67" fmla="*/ 80 h 170"/>
                <a:gd name="T68" fmla="*/ 787 w 1387"/>
                <a:gd name="T69" fmla="*/ 17 h 170"/>
                <a:gd name="T70" fmla="*/ 787 w 1387"/>
                <a:gd name="T71" fmla="*/ 112 h 170"/>
                <a:gd name="T72" fmla="*/ 860 w 1387"/>
                <a:gd name="T73" fmla="*/ 170 h 170"/>
                <a:gd name="T74" fmla="*/ 1309 w 1387"/>
                <a:gd name="T75" fmla="*/ 170 h 170"/>
                <a:gd name="T76" fmla="*/ 1309 w 1387"/>
                <a:gd name="T77" fmla="*/ 67 h 170"/>
                <a:gd name="T78" fmla="*/ 532 w 1387"/>
                <a:gd name="T79" fmla="*/ 137 h 170"/>
                <a:gd name="T80" fmla="*/ 314 w 1387"/>
                <a:gd name="T81" fmla="*/ 137 h 170"/>
                <a:gd name="T82" fmla="*/ 355 w 1387"/>
                <a:gd name="T83" fmla="*/ 100 h 170"/>
                <a:gd name="T84" fmla="*/ 490 w 1387"/>
                <a:gd name="T85" fmla="*/ 100 h 170"/>
                <a:gd name="T86" fmla="*/ 490 w 1387"/>
                <a:gd name="T87" fmla="*/ 67 h 170"/>
                <a:gd name="T88" fmla="*/ 311 w 1387"/>
                <a:gd name="T89" fmla="*/ 67 h 170"/>
                <a:gd name="T90" fmla="*/ 360 w 1387"/>
                <a:gd name="T91" fmla="*/ 34 h 170"/>
                <a:gd name="T92" fmla="*/ 503 w 1387"/>
                <a:gd name="T93" fmla="*/ 34 h 170"/>
                <a:gd name="T94" fmla="*/ 503 w 1387"/>
                <a:gd name="T95" fmla="*/ 15 h 170"/>
                <a:gd name="T96" fmla="*/ 606 w 1387"/>
                <a:gd name="T97" fmla="*/ 90 h 170"/>
                <a:gd name="T98" fmla="*/ 532 w 1387"/>
                <a:gd name="T99" fmla="*/ 13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87" h="170">
                  <a:moveTo>
                    <a:pt x="1309" y="67"/>
                  </a:moveTo>
                  <a:cubicBezTo>
                    <a:pt x="1153" y="67"/>
                    <a:pt x="1153" y="67"/>
                    <a:pt x="1153" y="67"/>
                  </a:cubicBezTo>
                  <a:cubicBezTo>
                    <a:pt x="1158" y="47"/>
                    <a:pt x="1174" y="34"/>
                    <a:pt x="1203" y="34"/>
                  </a:cubicBezTo>
                  <a:cubicBezTo>
                    <a:pt x="1352" y="34"/>
                    <a:pt x="1352" y="34"/>
                    <a:pt x="1352" y="34"/>
                  </a:cubicBezTo>
                  <a:cubicBezTo>
                    <a:pt x="1352" y="0"/>
                    <a:pt x="1352" y="0"/>
                    <a:pt x="1352" y="0"/>
                  </a:cubicBezTo>
                  <a:cubicBezTo>
                    <a:pt x="1193" y="0"/>
                    <a:pt x="1193" y="0"/>
                    <a:pt x="1193" y="0"/>
                  </a:cubicBezTo>
                  <a:cubicBezTo>
                    <a:pt x="1103" y="0"/>
                    <a:pt x="1082" y="64"/>
                    <a:pt x="1082" y="100"/>
                  </a:cubicBezTo>
                  <a:cubicBezTo>
                    <a:pt x="1274" y="100"/>
                    <a:pt x="1274" y="100"/>
                    <a:pt x="1274" y="100"/>
                  </a:cubicBezTo>
                  <a:cubicBezTo>
                    <a:pt x="1301" y="100"/>
                    <a:pt x="1301" y="136"/>
                    <a:pt x="1275" y="136"/>
                  </a:cubicBezTo>
                  <a:cubicBezTo>
                    <a:pt x="1249" y="136"/>
                    <a:pt x="1062" y="136"/>
                    <a:pt x="1062" y="136"/>
                  </a:cubicBezTo>
                  <a:cubicBezTo>
                    <a:pt x="1062" y="0"/>
                    <a:pt x="1062" y="0"/>
                    <a:pt x="1062" y="0"/>
                  </a:cubicBezTo>
                  <a:cubicBezTo>
                    <a:pt x="998" y="0"/>
                    <a:pt x="998" y="0"/>
                    <a:pt x="998" y="0"/>
                  </a:cubicBezTo>
                  <a:cubicBezTo>
                    <a:pt x="998" y="136"/>
                    <a:pt x="998" y="136"/>
                    <a:pt x="998" y="136"/>
                  </a:cubicBezTo>
                  <a:cubicBezTo>
                    <a:pt x="892" y="136"/>
                    <a:pt x="892" y="136"/>
                    <a:pt x="892" y="136"/>
                  </a:cubicBezTo>
                  <a:cubicBezTo>
                    <a:pt x="863" y="136"/>
                    <a:pt x="851" y="123"/>
                    <a:pt x="851" y="101"/>
                  </a:cubicBezTo>
                  <a:cubicBezTo>
                    <a:pt x="851" y="76"/>
                    <a:pt x="851" y="0"/>
                    <a:pt x="851" y="0"/>
                  </a:cubicBezTo>
                  <a:cubicBezTo>
                    <a:pt x="748" y="0"/>
                    <a:pt x="748" y="0"/>
                    <a:pt x="748" y="0"/>
                  </a:cubicBezTo>
                  <a:cubicBezTo>
                    <a:pt x="657" y="58"/>
                    <a:pt x="657" y="58"/>
                    <a:pt x="657" y="58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284" y="0"/>
                    <a:pt x="237" y="39"/>
                    <a:pt x="231" y="87"/>
                  </a:cubicBezTo>
                  <a:cubicBezTo>
                    <a:pt x="274" y="87"/>
                    <a:pt x="274" y="87"/>
                    <a:pt x="274" y="87"/>
                  </a:cubicBezTo>
                  <a:cubicBezTo>
                    <a:pt x="257" y="98"/>
                    <a:pt x="244" y="116"/>
                    <a:pt x="236" y="137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76" y="137"/>
                    <a:pt x="64" y="123"/>
                    <a:pt x="64" y="98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137"/>
                    <a:pt x="29" y="170"/>
                    <a:pt x="94" y="170"/>
                  </a:cubicBezTo>
                  <a:cubicBezTo>
                    <a:pt x="543" y="170"/>
                    <a:pt x="543" y="170"/>
                    <a:pt x="543" y="170"/>
                  </a:cubicBezTo>
                  <a:cubicBezTo>
                    <a:pt x="636" y="112"/>
                    <a:pt x="636" y="112"/>
                    <a:pt x="636" y="112"/>
                  </a:cubicBezTo>
                  <a:cubicBezTo>
                    <a:pt x="715" y="170"/>
                    <a:pt x="715" y="170"/>
                    <a:pt x="715" y="170"/>
                  </a:cubicBezTo>
                  <a:cubicBezTo>
                    <a:pt x="810" y="170"/>
                    <a:pt x="810" y="170"/>
                    <a:pt x="810" y="170"/>
                  </a:cubicBezTo>
                  <a:cubicBezTo>
                    <a:pt x="687" y="80"/>
                    <a:pt x="687" y="80"/>
                    <a:pt x="687" y="80"/>
                  </a:cubicBezTo>
                  <a:cubicBezTo>
                    <a:pt x="787" y="17"/>
                    <a:pt x="787" y="17"/>
                    <a:pt x="787" y="17"/>
                  </a:cubicBezTo>
                  <a:cubicBezTo>
                    <a:pt x="787" y="112"/>
                    <a:pt x="787" y="112"/>
                    <a:pt x="787" y="112"/>
                  </a:cubicBezTo>
                  <a:cubicBezTo>
                    <a:pt x="787" y="142"/>
                    <a:pt x="825" y="170"/>
                    <a:pt x="860" y="170"/>
                  </a:cubicBezTo>
                  <a:cubicBezTo>
                    <a:pt x="1309" y="170"/>
                    <a:pt x="1309" y="170"/>
                    <a:pt x="1309" y="170"/>
                  </a:cubicBezTo>
                  <a:cubicBezTo>
                    <a:pt x="1387" y="170"/>
                    <a:pt x="1387" y="67"/>
                    <a:pt x="1309" y="67"/>
                  </a:cubicBezTo>
                  <a:moveTo>
                    <a:pt x="532" y="137"/>
                  </a:moveTo>
                  <a:cubicBezTo>
                    <a:pt x="314" y="137"/>
                    <a:pt x="314" y="137"/>
                    <a:pt x="314" y="137"/>
                  </a:cubicBezTo>
                  <a:cubicBezTo>
                    <a:pt x="316" y="118"/>
                    <a:pt x="326" y="100"/>
                    <a:pt x="355" y="100"/>
                  </a:cubicBezTo>
                  <a:cubicBezTo>
                    <a:pt x="490" y="100"/>
                    <a:pt x="490" y="100"/>
                    <a:pt x="490" y="100"/>
                  </a:cubicBezTo>
                  <a:cubicBezTo>
                    <a:pt x="490" y="67"/>
                    <a:pt x="490" y="67"/>
                    <a:pt x="490" y="67"/>
                  </a:cubicBezTo>
                  <a:cubicBezTo>
                    <a:pt x="311" y="67"/>
                    <a:pt x="311" y="67"/>
                    <a:pt x="311" y="67"/>
                  </a:cubicBezTo>
                  <a:cubicBezTo>
                    <a:pt x="314" y="53"/>
                    <a:pt x="328" y="34"/>
                    <a:pt x="360" y="34"/>
                  </a:cubicBezTo>
                  <a:cubicBezTo>
                    <a:pt x="503" y="34"/>
                    <a:pt x="503" y="34"/>
                    <a:pt x="503" y="34"/>
                  </a:cubicBezTo>
                  <a:cubicBezTo>
                    <a:pt x="503" y="15"/>
                    <a:pt x="503" y="15"/>
                    <a:pt x="503" y="15"/>
                  </a:cubicBezTo>
                  <a:cubicBezTo>
                    <a:pt x="606" y="90"/>
                    <a:pt x="606" y="90"/>
                    <a:pt x="606" y="90"/>
                  </a:cubicBezTo>
                  <a:lnTo>
                    <a:pt x="532" y="1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</p:grp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6BF8EDEC-5203-5C48-B742-97C828BC951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570049" y="404664"/>
            <a:ext cx="11181828" cy="877676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wrap="square" lIns="198000" anchor="ctr" anchorCtr="0">
            <a:spAutoFit/>
          </a:bodyPr>
          <a:lstStyle>
            <a:lvl1pPr marL="0" indent="0">
              <a:spcBef>
                <a:spcPts val="200"/>
              </a:spcBef>
              <a:spcAft>
                <a:spcPts val="200"/>
              </a:spcAft>
              <a:buNone/>
              <a:defRPr sz="2800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200"/>
              </a:spcBef>
              <a:spcAft>
                <a:spcPts val="200"/>
              </a:spcAft>
              <a:buNone/>
              <a:defRPr sz="2500" cap="all" spc="0" baseline="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GB"/>
              <a:t>TITLE</a:t>
            </a:r>
            <a:r>
              <a:rPr lang="en-NZ"/>
              <a:t>–MULTIPLE IMAGES &amp; COPY</a:t>
            </a:r>
            <a:endParaRPr lang="en-GB"/>
          </a:p>
          <a:p>
            <a:pPr lvl="1"/>
            <a:r>
              <a:rPr lang="en-GB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4226452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low Slide Black">
    <p:bg bwMode="black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32E4CC73-287C-954B-B312-783D55B941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623393" y="4869160"/>
            <a:ext cx="3291839" cy="1152128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n-lt"/>
                <a:ea typeface="ＭＳ Ｐゴシック" panose="020B0600070205080204" pitchFamily="50" charset="-128"/>
                <a:cs typeface="Nobel-Book" panose="02000503040000020004" pitchFamily="2" charset="0"/>
              </a:defRPr>
            </a:lvl1pPr>
            <a:lvl2pPr marL="400050" indent="-157163">
              <a:spcBef>
                <a:spcPts val="900"/>
              </a:spcBef>
              <a:tabLst/>
              <a:defRPr sz="1100">
                <a:solidFill>
                  <a:schemeClr val="bg1"/>
                </a:solidFill>
              </a:defRPr>
            </a:lvl2pPr>
            <a:lvl3pPr marL="744538" indent="-150813">
              <a:spcBef>
                <a:spcPts val="900"/>
              </a:spcBef>
              <a:tabLst/>
              <a:defRPr sz="900">
                <a:solidFill>
                  <a:schemeClr val="bg1"/>
                </a:solidFill>
              </a:defRPr>
            </a:lvl3pPr>
            <a:lvl4pPr marL="1093788" indent="-203200">
              <a:spcBef>
                <a:spcPts val="900"/>
              </a:spcBef>
              <a:tabLst/>
              <a:defRPr sz="1600">
                <a:solidFill>
                  <a:schemeClr val="bg1"/>
                </a:solidFill>
              </a:defRPr>
            </a:lvl4pPr>
            <a:lvl5pPr marL="1323975" indent="-230188">
              <a:spcBef>
                <a:spcPts val="900"/>
              </a:spcBef>
              <a:tabLst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altLang="ja-JP"/>
              <a:t>Editable body 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476E75B4-F8DF-584B-88DA-8A46A2F6E2D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4525306" y="4869160"/>
            <a:ext cx="3291840" cy="1152128"/>
          </a:xfrm>
          <a:prstGeom prst="rect">
            <a:avLst/>
          </a:prstGeom>
        </p:spPr>
        <p:txBody>
          <a:bodyPr/>
          <a:lstStyle>
            <a:lvl1pPr marL="230188" marR="0" indent="-230188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+mn-lt"/>
                <a:ea typeface="ＭＳ Ｐゴシック" panose="020B0600070205080204" pitchFamily="50" charset="-128"/>
                <a:cs typeface="Nobel-Book" panose="02000503040000020004" pitchFamily="2" charset="0"/>
              </a:defRPr>
            </a:lvl1pPr>
            <a:lvl2pPr marL="574675" marR="0" indent="-117475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>
                <a:solidFill>
                  <a:schemeClr val="bg1"/>
                </a:solidFill>
              </a:defRPr>
            </a:lvl2pPr>
            <a:lvl3pPr marL="1031875" marR="0" indent="-117475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900">
                <a:solidFill>
                  <a:schemeClr val="bg1"/>
                </a:solidFill>
              </a:defRPr>
            </a:lvl3pPr>
            <a:lvl4pPr marL="1093788" indent="-203200">
              <a:spcBef>
                <a:spcPts val="900"/>
              </a:spcBef>
              <a:tabLst/>
              <a:defRPr sz="1600">
                <a:solidFill>
                  <a:schemeClr val="bg1"/>
                </a:solidFill>
              </a:defRPr>
            </a:lvl4pPr>
            <a:lvl5pPr marL="1323975" indent="-230188">
              <a:spcBef>
                <a:spcPts val="900"/>
              </a:spcBef>
              <a:tabLst/>
              <a:defRPr sz="1600">
                <a:solidFill>
                  <a:schemeClr val="bg1"/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ja-JP"/>
              <a:t>Editable body 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D4F3FF9C-9BCE-B948-B6EB-F40A5DA1C4F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8427220" y="4869160"/>
            <a:ext cx="3291959" cy="1152128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n-lt"/>
                <a:ea typeface="ＭＳ Ｐゴシック" panose="020B0600070205080204" pitchFamily="50" charset="-128"/>
                <a:cs typeface="Nobel-Book" panose="02000503040000020004" pitchFamily="2" charset="0"/>
              </a:defRPr>
            </a:lvl1pPr>
            <a:lvl2pPr marL="400050" indent="-157163">
              <a:spcBef>
                <a:spcPts val="900"/>
              </a:spcBef>
              <a:tabLst/>
              <a:defRPr sz="1100">
                <a:solidFill>
                  <a:schemeClr val="bg1"/>
                </a:solidFill>
              </a:defRPr>
            </a:lvl2pPr>
            <a:lvl3pPr marL="744538" indent="-150813">
              <a:spcBef>
                <a:spcPts val="900"/>
              </a:spcBef>
              <a:tabLst/>
              <a:defRPr sz="900">
                <a:solidFill>
                  <a:schemeClr val="bg1"/>
                </a:solidFill>
              </a:defRPr>
            </a:lvl3pPr>
            <a:lvl4pPr marL="1093788" indent="-203200">
              <a:spcBef>
                <a:spcPts val="900"/>
              </a:spcBef>
              <a:tabLst/>
              <a:defRPr sz="1600">
                <a:solidFill>
                  <a:schemeClr val="bg1"/>
                </a:solidFill>
              </a:defRPr>
            </a:lvl4pPr>
            <a:lvl5pPr marL="1323975" indent="-230188">
              <a:spcBef>
                <a:spcPts val="900"/>
              </a:spcBef>
              <a:tabLst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altLang="ja-JP"/>
              <a:t>Editable body </a:t>
            </a:r>
          </a:p>
        </p:txBody>
      </p:sp>
      <p:sp>
        <p:nvSpPr>
          <p:cNvPr id="30" name="SmartArt Placeholder 7"/>
          <p:cNvSpPr>
            <a:spLocks noGrp="1"/>
          </p:cNvSpPr>
          <p:nvPr>
            <p:ph type="dgm" sz="quarter" idx="27"/>
          </p:nvPr>
        </p:nvSpPr>
        <p:spPr bwMode="gray">
          <a:xfrm>
            <a:off x="623888" y="2636838"/>
            <a:ext cx="11095037" cy="18002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6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4" name="Slide Number Placeholder 17"/>
          <p:cNvSpPr txBox="1">
            <a:spLocks/>
          </p:cNvSpPr>
          <p:nvPr userDrawn="1"/>
        </p:nvSpPr>
        <p:spPr bwMode="gray">
          <a:xfrm>
            <a:off x="11330700" y="6318522"/>
            <a:ext cx="596254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defRPr sz="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5A3C14A-F937-4231-B6F1-40B429FAFB2F}" type="slidenum">
              <a:rPr lang="en-NZ" smtClean="0">
                <a:solidFill>
                  <a:schemeClr val="bg1"/>
                </a:solidFill>
              </a:rPr>
              <a:pPr algn="r"/>
              <a:t>‹#›</a:t>
            </a:fld>
            <a:endParaRPr lang="en-NZ">
              <a:solidFill>
                <a:schemeClr val="bg1"/>
              </a:solidFill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21F664A-6E2B-CC4C-B0E6-EEC555A6542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 bwMode="gray">
          <a:xfrm>
            <a:off x="655251" y="1412776"/>
            <a:ext cx="11096625" cy="864096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en-US" sz="2800" dirty="0">
                <a:solidFill>
                  <a:schemeClr val="bg1"/>
                </a:solidFill>
                <a:latin typeface="+mn-lt"/>
                <a:cs typeface="Nobel-Book" panose="02000503040000020004" pitchFamily="2" charset="0"/>
              </a:defRPr>
            </a:lvl1pPr>
          </a:lstStyle>
          <a:p>
            <a:pPr lvl="0">
              <a:spcAft>
                <a:spcPts val="0"/>
              </a:spcAft>
            </a:pPr>
            <a:r>
              <a:rPr lang="en-US"/>
              <a:t>Edit Master text styles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89621A6-35F4-F441-AE0A-AA39FFB8A32C}"/>
              </a:ext>
            </a:extLst>
          </p:cNvPr>
          <p:cNvGrpSpPr/>
          <p:nvPr userDrawn="1"/>
        </p:nvGrpSpPr>
        <p:grpSpPr bwMode="gray">
          <a:xfrm>
            <a:off x="539305" y="6391929"/>
            <a:ext cx="1092199" cy="196850"/>
            <a:chOff x="857251" y="1233488"/>
            <a:chExt cx="2006600" cy="360362"/>
          </a:xfrm>
          <a:solidFill>
            <a:schemeClr val="bg1"/>
          </a:solidFill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8C05677E-BA60-AF44-B673-A87B99D4B496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57251" y="1233488"/>
              <a:ext cx="490538" cy="360362"/>
            </a:xfrm>
            <a:custGeom>
              <a:avLst/>
              <a:gdLst>
                <a:gd name="T0" fmla="*/ 345 w 469"/>
                <a:gd name="T1" fmla="*/ 16 h 342"/>
                <a:gd name="T2" fmla="*/ 335 w 469"/>
                <a:gd name="T3" fmla="*/ 31 h 342"/>
                <a:gd name="T4" fmla="*/ 433 w 469"/>
                <a:gd name="T5" fmla="*/ 168 h 342"/>
                <a:gd name="T6" fmla="*/ 410 w 469"/>
                <a:gd name="T7" fmla="*/ 222 h 342"/>
                <a:gd name="T8" fmla="*/ 227 w 469"/>
                <a:gd name="T9" fmla="*/ 222 h 342"/>
                <a:gd name="T10" fmla="*/ 206 w 469"/>
                <a:gd name="T11" fmla="*/ 191 h 342"/>
                <a:gd name="T12" fmla="*/ 323 w 469"/>
                <a:gd name="T13" fmla="*/ 30 h 342"/>
                <a:gd name="T14" fmla="*/ 313 w 469"/>
                <a:gd name="T15" fmla="*/ 7 h 342"/>
                <a:gd name="T16" fmla="*/ 234 w 469"/>
                <a:gd name="T17" fmla="*/ 0 h 342"/>
                <a:gd name="T18" fmla="*/ 0 w 469"/>
                <a:gd name="T19" fmla="*/ 171 h 342"/>
                <a:gd name="T20" fmla="*/ 234 w 469"/>
                <a:gd name="T21" fmla="*/ 342 h 342"/>
                <a:gd name="T22" fmla="*/ 428 w 469"/>
                <a:gd name="T23" fmla="*/ 271 h 342"/>
                <a:gd name="T24" fmla="*/ 388 w 469"/>
                <a:gd name="T25" fmla="*/ 271 h 342"/>
                <a:gd name="T26" fmla="*/ 234 w 469"/>
                <a:gd name="T27" fmla="*/ 321 h 342"/>
                <a:gd name="T28" fmla="*/ 36 w 469"/>
                <a:gd name="T29" fmla="*/ 171 h 342"/>
                <a:gd name="T30" fmla="*/ 233 w 469"/>
                <a:gd name="T31" fmla="*/ 18 h 342"/>
                <a:gd name="T32" fmla="*/ 236 w 469"/>
                <a:gd name="T33" fmla="*/ 38 h 342"/>
                <a:gd name="T34" fmla="*/ 135 w 469"/>
                <a:gd name="T35" fmla="*/ 183 h 342"/>
                <a:gd name="T36" fmla="*/ 192 w 469"/>
                <a:gd name="T37" fmla="*/ 261 h 342"/>
                <a:gd name="T38" fmla="*/ 421 w 469"/>
                <a:gd name="T39" fmla="*/ 261 h 342"/>
                <a:gd name="T40" fmla="*/ 452 w 469"/>
                <a:gd name="T41" fmla="*/ 238 h 342"/>
                <a:gd name="T42" fmla="*/ 469 w 469"/>
                <a:gd name="T43" fmla="*/ 171 h 342"/>
                <a:gd name="T44" fmla="*/ 345 w 469"/>
                <a:gd name="T45" fmla="*/ 16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9" h="342">
                  <a:moveTo>
                    <a:pt x="345" y="16"/>
                  </a:moveTo>
                  <a:cubicBezTo>
                    <a:pt x="335" y="31"/>
                    <a:pt x="335" y="31"/>
                    <a:pt x="335" y="31"/>
                  </a:cubicBezTo>
                  <a:cubicBezTo>
                    <a:pt x="404" y="60"/>
                    <a:pt x="433" y="112"/>
                    <a:pt x="433" y="168"/>
                  </a:cubicBezTo>
                  <a:cubicBezTo>
                    <a:pt x="433" y="196"/>
                    <a:pt x="425" y="222"/>
                    <a:pt x="410" y="222"/>
                  </a:cubicBezTo>
                  <a:cubicBezTo>
                    <a:pt x="227" y="222"/>
                    <a:pt x="227" y="222"/>
                    <a:pt x="227" y="222"/>
                  </a:cubicBezTo>
                  <a:cubicBezTo>
                    <a:pt x="202" y="222"/>
                    <a:pt x="195" y="213"/>
                    <a:pt x="206" y="191"/>
                  </a:cubicBezTo>
                  <a:cubicBezTo>
                    <a:pt x="226" y="151"/>
                    <a:pt x="286" y="75"/>
                    <a:pt x="323" y="30"/>
                  </a:cubicBezTo>
                  <a:cubicBezTo>
                    <a:pt x="328" y="23"/>
                    <a:pt x="333" y="13"/>
                    <a:pt x="313" y="7"/>
                  </a:cubicBezTo>
                  <a:cubicBezTo>
                    <a:pt x="294" y="2"/>
                    <a:pt x="261" y="0"/>
                    <a:pt x="234" y="0"/>
                  </a:cubicBezTo>
                  <a:cubicBezTo>
                    <a:pt x="96" y="0"/>
                    <a:pt x="0" y="75"/>
                    <a:pt x="0" y="171"/>
                  </a:cubicBezTo>
                  <a:cubicBezTo>
                    <a:pt x="0" y="259"/>
                    <a:pt x="83" y="342"/>
                    <a:pt x="234" y="342"/>
                  </a:cubicBezTo>
                  <a:cubicBezTo>
                    <a:pt x="300" y="342"/>
                    <a:pt x="382" y="323"/>
                    <a:pt x="428" y="271"/>
                  </a:cubicBezTo>
                  <a:cubicBezTo>
                    <a:pt x="388" y="271"/>
                    <a:pt x="388" y="271"/>
                    <a:pt x="388" y="271"/>
                  </a:cubicBezTo>
                  <a:cubicBezTo>
                    <a:pt x="343" y="311"/>
                    <a:pt x="284" y="321"/>
                    <a:pt x="234" y="321"/>
                  </a:cubicBezTo>
                  <a:cubicBezTo>
                    <a:pt x="113" y="321"/>
                    <a:pt x="36" y="258"/>
                    <a:pt x="36" y="171"/>
                  </a:cubicBezTo>
                  <a:cubicBezTo>
                    <a:pt x="36" y="90"/>
                    <a:pt x="123" y="18"/>
                    <a:pt x="233" y="18"/>
                  </a:cubicBezTo>
                  <a:cubicBezTo>
                    <a:pt x="246" y="18"/>
                    <a:pt x="250" y="21"/>
                    <a:pt x="236" y="38"/>
                  </a:cubicBezTo>
                  <a:cubicBezTo>
                    <a:pt x="208" y="73"/>
                    <a:pt x="158" y="142"/>
                    <a:pt x="135" y="183"/>
                  </a:cubicBezTo>
                  <a:cubicBezTo>
                    <a:pt x="109" y="226"/>
                    <a:pt x="135" y="261"/>
                    <a:pt x="192" y="261"/>
                  </a:cubicBezTo>
                  <a:cubicBezTo>
                    <a:pt x="421" y="261"/>
                    <a:pt x="421" y="261"/>
                    <a:pt x="421" y="261"/>
                  </a:cubicBezTo>
                  <a:cubicBezTo>
                    <a:pt x="435" y="261"/>
                    <a:pt x="443" y="253"/>
                    <a:pt x="452" y="238"/>
                  </a:cubicBezTo>
                  <a:cubicBezTo>
                    <a:pt x="458" y="227"/>
                    <a:pt x="469" y="203"/>
                    <a:pt x="469" y="171"/>
                  </a:cubicBezTo>
                  <a:cubicBezTo>
                    <a:pt x="469" y="105"/>
                    <a:pt x="420" y="46"/>
                    <a:pt x="345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78B97C82-686A-2249-AF54-53C69D9D1A9B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1414463" y="1328738"/>
              <a:ext cx="1449388" cy="179387"/>
            </a:xfrm>
            <a:custGeom>
              <a:avLst/>
              <a:gdLst>
                <a:gd name="T0" fmla="*/ 1309 w 1387"/>
                <a:gd name="T1" fmla="*/ 67 h 170"/>
                <a:gd name="T2" fmla="*/ 1153 w 1387"/>
                <a:gd name="T3" fmla="*/ 67 h 170"/>
                <a:gd name="T4" fmla="*/ 1203 w 1387"/>
                <a:gd name="T5" fmla="*/ 34 h 170"/>
                <a:gd name="T6" fmla="*/ 1352 w 1387"/>
                <a:gd name="T7" fmla="*/ 34 h 170"/>
                <a:gd name="T8" fmla="*/ 1352 w 1387"/>
                <a:gd name="T9" fmla="*/ 0 h 170"/>
                <a:gd name="T10" fmla="*/ 1193 w 1387"/>
                <a:gd name="T11" fmla="*/ 0 h 170"/>
                <a:gd name="T12" fmla="*/ 1082 w 1387"/>
                <a:gd name="T13" fmla="*/ 100 h 170"/>
                <a:gd name="T14" fmla="*/ 1274 w 1387"/>
                <a:gd name="T15" fmla="*/ 100 h 170"/>
                <a:gd name="T16" fmla="*/ 1275 w 1387"/>
                <a:gd name="T17" fmla="*/ 136 h 170"/>
                <a:gd name="T18" fmla="*/ 1062 w 1387"/>
                <a:gd name="T19" fmla="*/ 136 h 170"/>
                <a:gd name="T20" fmla="*/ 1062 w 1387"/>
                <a:gd name="T21" fmla="*/ 0 h 170"/>
                <a:gd name="T22" fmla="*/ 998 w 1387"/>
                <a:gd name="T23" fmla="*/ 0 h 170"/>
                <a:gd name="T24" fmla="*/ 998 w 1387"/>
                <a:gd name="T25" fmla="*/ 136 h 170"/>
                <a:gd name="T26" fmla="*/ 892 w 1387"/>
                <a:gd name="T27" fmla="*/ 136 h 170"/>
                <a:gd name="T28" fmla="*/ 851 w 1387"/>
                <a:gd name="T29" fmla="*/ 101 h 170"/>
                <a:gd name="T30" fmla="*/ 851 w 1387"/>
                <a:gd name="T31" fmla="*/ 0 h 170"/>
                <a:gd name="T32" fmla="*/ 748 w 1387"/>
                <a:gd name="T33" fmla="*/ 0 h 170"/>
                <a:gd name="T34" fmla="*/ 657 w 1387"/>
                <a:gd name="T35" fmla="*/ 58 h 170"/>
                <a:gd name="T36" fmla="*/ 577 w 1387"/>
                <a:gd name="T37" fmla="*/ 0 h 170"/>
                <a:gd name="T38" fmla="*/ 350 w 1387"/>
                <a:gd name="T39" fmla="*/ 0 h 170"/>
                <a:gd name="T40" fmla="*/ 231 w 1387"/>
                <a:gd name="T41" fmla="*/ 87 h 170"/>
                <a:gd name="T42" fmla="*/ 274 w 1387"/>
                <a:gd name="T43" fmla="*/ 87 h 170"/>
                <a:gd name="T44" fmla="*/ 236 w 1387"/>
                <a:gd name="T45" fmla="*/ 137 h 170"/>
                <a:gd name="T46" fmla="*/ 102 w 1387"/>
                <a:gd name="T47" fmla="*/ 137 h 170"/>
                <a:gd name="T48" fmla="*/ 64 w 1387"/>
                <a:gd name="T49" fmla="*/ 98 h 170"/>
                <a:gd name="T50" fmla="*/ 64 w 1387"/>
                <a:gd name="T51" fmla="*/ 0 h 170"/>
                <a:gd name="T52" fmla="*/ 0 w 1387"/>
                <a:gd name="T53" fmla="*/ 0 h 170"/>
                <a:gd name="T54" fmla="*/ 0 w 1387"/>
                <a:gd name="T55" fmla="*/ 84 h 170"/>
                <a:gd name="T56" fmla="*/ 94 w 1387"/>
                <a:gd name="T57" fmla="*/ 170 h 170"/>
                <a:gd name="T58" fmla="*/ 543 w 1387"/>
                <a:gd name="T59" fmla="*/ 170 h 170"/>
                <a:gd name="T60" fmla="*/ 636 w 1387"/>
                <a:gd name="T61" fmla="*/ 112 h 170"/>
                <a:gd name="T62" fmla="*/ 715 w 1387"/>
                <a:gd name="T63" fmla="*/ 170 h 170"/>
                <a:gd name="T64" fmla="*/ 810 w 1387"/>
                <a:gd name="T65" fmla="*/ 170 h 170"/>
                <a:gd name="T66" fmla="*/ 687 w 1387"/>
                <a:gd name="T67" fmla="*/ 80 h 170"/>
                <a:gd name="T68" fmla="*/ 787 w 1387"/>
                <a:gd name="T69" fmla="*/ 17 h 170"/>
                <a:gd name="T70" fmla="*/ 787 w 1387"/>
                <a:gd name="T71" fmla="*/ 112 h 170"/>
                <a:gd name="T72" fmla="*/ 860 w 1387"/>
                <a:gd name="T73" fmla="*/ 170 h 170"/>
                <a:gd name="T74" fmla="*/ 1309 w 1387"/>
                <a:gd name="T75" fmla="*/ 170 h 170"/>
                <a:gd name="T76" fmla="*/ 1309 w 1387"/>
                <a:gd name="T77" fmla="*/ 67 h 170"/>
                <a:gd name="T78" fmla="*/ 532 w 1387"/>
                <a:gd name="T79" fmla="*/ 137 h 170"/>
                <a:gd name="T80" fmla="*/ 314 w 1387"/>
                <a:gd name="T81" fmla="*/ 137 h 170"/>
                <a:gd name="T82" fmla="*/ 355 w 1387"/>
                <a:gd name="T83" fmla="*/ 100 h 170"/>
                <a:gd name="T84" fmla="*/ 490 w 1387"/>
                <a:gd name="T85" fmla="*/ 100 h 170"/>
                <a:gd name="T86" fmla="*/ 490 w 1387"/>
                <a:gd name="T87" fmla="*/ 67 h 170"/>
                <a:gd name="T88" fmla="*/ 311 w 1387"/>
                <a:gd name="T89" fmla="*/ 67 h 170"/>
                <a:gd name="T90" fmla="*/ 360 w 1387"/>
                <a:gd name="T91" fmla="*/ 34 h 170"/>
                <a:gd name="T92" fmla="*/ 503 w 1387"/>
                <a:gd name="T93" fmla="*/ 34 h 170"/>
                <a:gd name="T94" fmla="*/ 503 w 1387"/>
                <a:gd name="T95" fmla="*/ 15 h 170"/>
                <a:gd name="T96" fmla="*/ 606 w 1387"/>
                <a:gd name="T97" fmla="*/ 90 h 170"/>
                <a:gd name="T98" fmla="*/ 532 w 1387"/>
                <a:gd name="T99" fmla="*/ 13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87" h="170">
                  <a:moveTo>
                    <a:pt x="1309" y="67"/>
                  </a:moveTo>
                  <a:cubicBezTo>
                    <a:pt x="1153" y="67"/>
                    <a:pt x="1153" y="67"/>
                    <a:pt x="1153" y="67"/>
                  </a:cubicBezTo>
                  <a:cubicBezTo>
                    <a:pt x="1158" y="47"/>
                    <a:pt x="1174" y="34"/>
                    <a:pt x="1203" y="34"/>
                  </a:cubicBezTo>
                  <a:cubicBezTo>
                    <a:pt x="1352" y="34"/>
                    <a:pt x="1352" y="34"/>
                    <a:pt x="1352" y="34"/>
                  </a:cubicBezTo>
                  <a:cubicBezTo>
                    <a:pt x="1352" y="0"/>
                    <a:pt x="1352" y="0"/>
                    <a:pt x="1352" y="0"/>
                  </a:cubicBezTo>
                  <a:cubicBezTo>
                    <a:pt x="1193" y="0"/>
                    <a:pt x="1193" y="0"/>
                    <a:pt x="1193" y="0"/>
                  </a:cubicBezTo>
                  <a:cubicBezTo>
                    <a:pt x="1103" y="0"/>
                    <a:pt x="1082" y="64"/>
                    <a:pt x="1082" y="100"/>
                  </a:cubicBezTo>
                  <a:cubicBezTo>
                    <a:pt x="1274" y="100"/>
                    <a:pt x="1274" y="100"/>
                    <a:pt x="1274" y="100"/>
                  </a:cubicBezTo>
                  <a:cubicBezTo>
                    <a:pt x="1301" y="100"/>
                    <a:pt x="1301" y="136"/>
                    <a:pt x="1275" y="136"/>
                  </a:cubicBezTo>
                  <a:cubicBezTo>
                    <a:pt x="1249" y="136"/>
                    <a:pt x="1062" y="136"/>
                    <a:pt x="1062" y="136"/>
                  </a:cubicBezTo>
                  <a:cubicBezTo>
                    <a:pt x="1062" y="0"/>
                    <a:pt x="1062" y="0"/>
                    <a:pt x="1062" y="0"/>
                  </a:cubicBezTo>
                  <a:cubicBezTo>
                    <a:pt x="998" y="0"/>
                    <a:pt x="998" y="0"/>
                    <a:pt x="998" y="0"/>
                  </a:cubicBezTo>
                  <a:cubicBezTo>
                    <a:pt x="998" y="136"/>
                    <a:pt x="998" y="136"/>
                    <a:pt x="998" y="136"/>
                  </a:cubicBezTo>
                  <a:cubicBezTo>
                    <a:pt x="892" y="136"/>
                    <a:pt x="892" y="136"/>
                    <a:pt x="892" y="136"/>
                  </a:cubicBezTo>
                  <a:cubicBezTo>
                    <a:pt x="863" y="136"/>
                    <a:pt x="851" y="123"/>
                    <a:pt x="851" y="101"/>
                  </a:cubicBezTo>
                  <a:cubicBezTo>
                    <a:pt x="851" y="76"/>
                    <a:pt x="851" y="0"/>
                    <a:pt x="851" y="0"/>
                  </a:cubicBezTo>
                  <a:cubicBezTo>
                    <a:pt x="748" y="0"/>
                    <a:pt x="748" y="0"/>
                    <a:pt x="748" y="0"/>
                  </a:cubicBezTo>
                  <a:cubicBezTo>
                    <a:pt x="657" y="58"/>
                    <a:pt x="657" y="58"/>
                    <a:pt x="657" y="58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284" y="0"/>
                    <a:pt x="237" y="39"/>
                    <a:pt x="231" y="87"/>
                  </a:cubicBezTo>
                  <a:cubicBezTo>
                    <a:pt x="274" y="87"/>
                    <a:pt x="274" y="87"/>
                    <a:pt x="274" y="87"/>
                  </a:cubicBezTo>
                  <a:cubicBezTo>
                    <a:pt x="257" y="98"/>
                    <a:pt x="244" y="116"/>
                    <a:pt x="236" y="137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76" y="137"/>
                    <a:pt x="64" y="123"/>
                    <a:pt x="64" y="98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137"/>
                    <a:pt x="29" y="170"/>
                    <a:pt x="94" y="170"/>
                  </a:cubicBezTo>
                  <a:cubicBezTo>
                    <a:pt x="543" y="170"/>
                    <a:pt x="543" y="170"/>
                    <a:pt x="543" y="170"/>
                  </a:cubicBezTo>
                  <a:cubicBezTo>
                    <a:pt x="636" y="112"/>
                    <a:pt x="636" y="112"/>
                    <a:pt x="636" y="112"/>
                  </a:cubicBezTo>
                  <a:cubicBezTo>
                    <a:pt x="715" y="170"/>
                    <a:pt x="715" y="170"/>
                    <a:pt x="715" y="170"/>
                  </a:cubicBezTo>
                  <a:cubicBezTo>
                    <a:pt x="810" y="170"/>
                    <a:pt x="810" y="170"/>
                    <a:pt x="810" y="170"/>
                  </a:cubicBezTo>
                  <a:cubicBezTo>
                    <a:pt x="687" y="80"/>
                    <a:pt x="687" y="80"/>
                    <a:pt x="687" y="80"/>
                  </a:cubicBezTo>
                  <a:cubicBezTo>
                    <a:pt x="787" y="17"/>
                    <a:pt x="787" y="17"/>
                    <a:pt x="787" y="17"/>
                  </a:cubicBezTo>
                  <a:cubicBezTo>
                    <a:pt x="787" y="112"/>
                    <a:pt x="787" y="112"/>
                    <a:pt x="787" y="112"/>
                  </a:cubicBezTo>
                  <a:cubicBezTo>
                    <a:pt x="787" y="142"/>
                    <a:pt x="825" y="170"/>
                    <a:pt x="860" y="170"/>
                  </a:cubicBezTo>
                  <a:cubicBezTo>
                    <a:pt x="1309" y="170"/>
                    <a:pt x="1309" y="170"/>
                    <a:pt x="1309" y="170"/>
                  </a:cubicBezTo>
                  <a:cubicBezTo>
                    <a:pt x="1387" y="170"/>
                    <a:pt x="1387" y="67"/>
                    <a:pt x="1309" y="67"/>
                  </a:cubicBezTo>
                  <a:moveTo>
                    <a:pt x="532" y="137"/>
                  </a:moveTo>
                  <a:cubicBezTo>
                    <a:pt x="314" y="137"/>
                    <a:pt x="314" y="137"/>
                    <a:pt x="314" y="137"/>
                  </a:cubicBezTo>
                  <a:cubicBezTo>
                    <a:pt x="316" y="118"/>
                    <a:pt x="326" y="100"/>
                    <a:pt x="355" y="100"/>
                  </a:cubicBezTo>
                  <a:cubicBezTo>
                    <a:pt x="490" y="100"/>
                    <a:pt x="490" y="100"/>
                    <a:pt x="490" y="100"/>
                  </a:cubicBezTo>
                  <a:cubicBezTo>
                    <a:pt x="490" y="67"/>
                    <a:pt x="490" y="67"/>
                    <a:pt x="490" y="67"/>
                  </a:cubicBezTo>
                  <a:cubicBezTo>
                    <a:pt x="311" y="67"/>
                    <a:pt x="311" y="67"/>
                    <a:pt x="311" y="67"/>
                  </a:cubicBezTo>
                  <a:cubicBezTo>
                    <a:pt x="314" y="53"/>
                    <a:pt x="328" y="34"/>
                    <a:pt x="360" y="34"/>
                  </a:cubicBezTo>
                  <a:cubicBezTo>
                    <a:pt x="503" y="34"/>
                    <a:pt x="503" y="34"/>
                    <a:pt x="503" y="34"/>
                  </a:cubicBezTo>
                  <a:cubicBezTo>
                    <a:pt x="503" y="15"/>
                    <a:pt x="503" y="15"/>
                    <a:pt x="503" y="15"/>
                  </a:cubicBezTo>
                  <a:cubicBezTo>
                    <a:pt x="606" y="90"/>
                    <a:pt x="606" y="90"/>
                    <a:pt x="606" y="90"/>
                  </a:cubicBezTo>
                  <a:lnTo>
                    <a:pt x="532" y="1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</p:grp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BF8EDEC-5203-5C48-B742-97C828BC951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570049" y="404664"/>
            <a:ext cx="11181828" cy="877676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wrap="square" lIns="198000" anchor="ctr" anchorCtr="0">
            <a:spAutoFit/>
          </a:bodyPr>
          <a:lstStyle>
            <a:lvl1pPr marL="0" indent="0">
              <a:spcBef>
                <a:spcPts val="200"/>
              </a:spcBef>
              <a:spcAft>
                <a:spcPts val="200"/>
              </a:spcAft>
              <a:buNone/>
              <a:defRPr sz="2800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200"/>
              </a:spcBef>
              <a:spcAft>
                <a:spcPts val="200"/>
              </a:spcAft>
              <a:buNone/>
              <a:defRPr sz="2500" cap="all" spc="0" baseline="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fr-FR"/>
              <a:t>HEADING COPY &amp; CHART</a:t>
            </a:r>
            <a:endParaRPr lang="en-GB"/>
          </a:p>
          <a:p>
            <a:pPr lvl="1"/>
            <a:r>
              <a:rPr lang="en-GB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9998943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Bleed Custom">
    <p:bg bwMode="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17"/>
          <p:cNvSpPr txBox="1">
            <a:spLocks/>
          </p:cNvSpPr>
          <p:nvPr userDrawn="1"/>
        </p:nvSpPr>
        <p:spPr bwMode="gray">
          <a:xfrm>
            <a:off x="11330700" y="6318522"/>
            <a:ext cx="596254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defRPr sz="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5A3C14A-F937-4231-B6F1-40B429FAFB2F}" type="slidenum">
              <a:rPr lang="en-NZ" smtClean="0">
                <a:solidFill>
                  <a:schemeClr val="bg1"/>
                </a:solidFill>
              </a:rPr>
              <a:pPr algn="r"/>
              <a:t>‹#›</a:t>
            </a:fld>
            <a:endParaRPr lang="en-NZ">
              <a:solidFill>
                <a:schemeClr val="bg1"/>
              </a:solidFill>
            </a:endParaRPr>
          </a:p>
        </p:txBody>
      </p:sp>
      <p:grpSp>
        <p:nvGrpSpPr>
          <p:cNvPr id="11" name="Group 10"/>
          <p:cNvGrpSpPr/>
          <p:nvPr userDrawn="1"/>
        </p:nvGrpSpPr>
        <p:grpSpPr bwMode="gray">
          <a:xfrm>
            <a:off x="539305" y="6391929"/>
            <a:ext cx="1092199" cy="196850"/>
            <a:chOff x="10758488" y="6189663"/>
            <a:chExt cx="1092199" cy="196850"/>
          </a:xfrm>
          <a:solidFill>
            <a:schemeClr val="bg1"/>
          </a:solidFill>
        </p:grpSpPr>
        <p:sp>
          <p:nvSpPr>
            <p:cNvPr id="12" name="Freeform 5"/>
            <p:cNvSpPr>
              <a:spLocks/>
            </p:cNvSpPr>
            <p:nvPr userDrawn="1"/>
          </p:nvSpPr>
          <p:spPr bwMode="gray">
            <a:xfrm>
              <a:off x="10758488" y="6189663"/>
              <a:ext cx="266700" cy="196850"/>
            </a:xfrm>
            <a:custGeom>
              <a:avLst/>
              <a:gdLst>
                <a:gd name="T0" fmla="*/ 345 w 469"/>
                <a:gd name="T1" fmla="*/ 16 h 342"/>
                <a:gd name="T2" fmla="*/ 335 w 469"/>
                <a:gd name="T3" fmla="*/ 31 h 342"/>
                <a:gd name="T4" fmla="*/ 433 w 469"/>
                <a:gd name="T5" fmla="*/ 168 h 342"/>
                <a:gd name="T6" fmla="*/ 410 w 469"/>
                <a:gd name="T7" fmla="*/ 222 h 342"/>
                <a:gd name="T8" fmla="*/ 227 w 469"/>
                <a:gd name="T9" fmla="*/ 222 h 342"/>
                <a:gd name="T10" fmla="*/ 206 w 469"/>
                <a:gd name="T11" fmla="*/ 191 h 342"/>
                <a:gd name="T12" fmla="*/ 323 w 469"/>
                <a:gd name="T13" fmla="*/ 30 h 342"/>
                <a:gd name="T14" fmla="*/ 313 w 469"/>
                <a:gd name="T15" fmla="*/ 7 h 342"/>
                <a:gd name="T16" fmla="*/ 234 w 469"/>
                <a:gd name="T17" fmla="*/ 0 h 342"/>
                <a:gd name="T18" fmla="*/ 0 w 469"/>
                <a:gd name="T19" fmla="*/ 171 h 342"/>
                <a:gd name="T20" fmla="*/ 234 w 469"/>
                <a:gd name="T21" fmla="*/ 342 h 342"/>
                <a:gd name="T22" fmla="*/ 428 w 469"/>
                <a:gd name="T23" fmla="*/ 271 h 342"/>
                <a:gd name="T24" fmla="*/ 388 w 469"/>
                <a:gd name="T25" fmla="*/ 271 h 342"/>
                <a:gd name="T26" fmla="*/ 234 w 469"/>
                <a:gd name="T27" fmla="*/ 321 h 342"/>
                <a:gd name="T28" fmla="*/ 36 w 469"/>
                <a:gd name="T29" fmla="*/ 171 h 342"/>
                <a:gd name="T30" fmla="*/ 233 w 469"/>
                <a:gd name="T31" fmla="*/ 18 h 342"/>
                <a:gd name="T32" fmla="*/ 236 w 469"/>
                <a:gd name="T33" fmla="*/ 38 h 342"/>
                <a:gd name="T34" fmla="*/ 135 w 469"/>
                <a:gd name="T35" fmla="*/ 183 h 342"/>
                <a:gd name="T36" fmla="*/ 192 w 469"/>
                <a:gd name="T37" fmla="*/ 261 h 342"/>
                <a:gd name="T38" fmla="*/ 421 w 469"/>
                <a:gd name="T39" fmla="*/ 261 h 342"/>
                <a:gd name="T40" fmla="*/ 452 w 469"/>
                <a:gd name="T41" fmla="*/ 238 h 342"/>
                <a:gd name="T42" fmla="*/ 469 w 469"/>
                <a:gd name="T43" fmla="*/ 171 h 342"/>
                <a:gd name="T44" fmla="*/ 345 w 469"/>
                <a:gd name="T45" fmla="*/ 16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9" h="342">
                  <a:moveTo>
                    <a:pt x="345" y="16"/>
                  </a:moveTo>
                  <a:cubicBezTo>
                    <a:pt x="335" y="31"/>
                    <a:pt x="335" y="31"/>
                    <a:pt x="335" y="31"/>
                  </a:cubicBezTo>
                  <a:cubicBezTo>
                    <a:pt x="404" y="60"/>
                    <a:pt x="433" y="112"/>
                    <a:pt x="433" y="168"/>
                  </a:cubicBezTo>
                  <a:cubicBezTo>
                    <a:pt x="433" y="196"/>
                    <a:pt x="425" y="222"/>
                    <a:pt x="410" y="222"/>
                  </a:cubicBezTo>
                  <a:cubicBezTo>
                    <a:pt x="227" y="222"/>
                    <a:pt x="227" y="222"/>
                    <a:pt x="227" y="222"/>
                  </a:cubicBezTo>
                  <a:cubicBezTo>
                    <a:pt x="202" y="222"/>
                    <a:pt x="195" y="213"/>
                    <a:pt x="206" y="191"/>
                  </a:cubicBezTo>
                  <a:cubicBezTo>
                    <a:pt x="226" y="151"/>
                    <a:pt x="286" y="75"/>
                    <a:pt x="323" y="30"/>
                  </a:cubicBezTo>
                  <a:cubicBezTo>
                    <a:pt x="328" y="23"/>
                    <a:pt x="333" y="13"/>
                    <a:pt x="313" y="7"/>
                  </a:cubicBezTo>
                  <a:cubicBezTo>
                    <a:pt x="294" y="2"/>
                    <a:pt x="261" y="0"/>
                    <a:pt x="234" y="0"/>
                  </a:cubicBezTo>
                  <a:cubicBezTo>
                    <a:pt x="96" y="0"/>
                    <a:pt x="0" y="75"/>
                    <a:pt x="0" y="171"/>
                  </a:cubicBezTo>
                  <a:cubicBezTo>
                    <a:pt x="0" y="259"/>
                    <a:pt x="83" y="342"/>
                    <a:pt x="234" y="342"/>
                  </a:cubicBezTo>
                  <a:cubicBezTo>
                    <a:pt x="300" y="342"/>
                    <a:pt x="382" y="323"/>
                    <a:pt x="428" y="271"/>
                  </a:cubicBezTo>
                  <a:cubicBezTo>
                    <a:pt x="388" y="271"/>
                    <a:pt x="388" y="271"/>
                    <a:pt x="388" y="271"/>
                  </a:cubicBezTo>
                  <a:cubicBezTo>
                    <a:pt x="343" y="311"/>
                    <a:pt x="284" y="321"/>
                    <a:pt x="234" y="321"/>
                  </a:cubicBezTo>
                  <a:cubicBezTo>
                    <a:pt x="113" y="321"/>
                    <a:pt x="36" y="258"/>
                    <a:pt x="36" y="171"/>
                  </a:cubicBezTo>
                  <a:cubicBezTo>
                    <a:pt x="36" y="90"/>
                    <a:pt x="123" y="18"/>
                    <a:pt x="233" y="18"/>
                  </a:cubicBezTo>
                  <a:cubicBezTo>
                    <a:pt x="246" y="18"/>
                    <a:pt x="250" y="21"/>
                    <a:pt x="236" y="38"/>
                  </a:cubicBezTo>
                  <a:cubicBezTo>
                    <a:pt x="208" y="73"/>
                    <a:pt x="158" y="142"/>
                    <a:pt x="135" y="183"/>
                  </a:cubicBezTo>
                  <a:cubicBezTo>
                    <a:pt x="109" y="226"/>
                    <a:pt x="135" y="261"/>
                    <a:pt x="192" y="261"/>
                  </a:cubicBezTo>
                  <a:cubicBezTo>
                    <a:pt x="421" y="261"/>
                    <a:pt x="421" y="261"/>
                    <a:pt x="421" y="261"/>
                  </a:cubicBezTo>
                  <a:cubicBezTo>
                    <a:pt x="435" y="261"/>
                    <a:pt x="443" y="253"/>
                    <a:pt x="452" y="238"/>
                  </a:cubicBezTo>
                  <a:cubicBezTo>
                    <a:pt x="458" y="227"/>
                    <a:pt x="469" y="203"/>
                    <a:pt x="469" y="171"/>
                  </a:cubicBezTo>
                  <a:cubicBezTo>
                    <a:pt x="469" y="105"/>
                    <a:pt x="420" y="46"/>
                    <a:pt x="345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  <a:spcBef>
                  <a:spcPts val="1000"/>
                </a:spcBef>
              </a:pPr>
              <a:endParaRPr lang="en-GB"/>
            </a:p>
          </p:txBody>
        </p:sp>
        <p:sp>
          <p:nvSpPr>
            <p:cNvPr id="13" name="Freeform 6"/>
            <p:cNvSpPr>
              <a:spLocks noEditPoints="1"/>
            </p:cNvSpPr>
            <p:nvPr userDrawn="1"/>
          </p:nvSpPr>
          <p:spPr bwMode="gray">
            <a:xfrm>
              <a:off x="11061700" y="6242051"/>
              <a:ext cx="788987" cy="98425"/>
            </a:xfrm>
            <a:custGeom>
              <a:avLst/>
              <a:gdLst>
                <a:gd name="T0" fmla="*/ 1309 w 1387"/>
                <a:gd name="T1" fmla="*/ 67 h 170"/>
                <a:gd name="T2" fmla="*/ 1153 w 1387"/>
                <a:gd name="T3" fmla="*/ 67 h 170"/>
                <a:gd name="T4" fmla="*/ 1203 w 1387"/>
                <a:gd name="T5" fmla="*/ 34 h 170"/>
                <a:gd name="T6" fmla="*/ 1352 w 1387"/>
                <a:gd name="T7" fmla="*/ 34 h 170"/>
                <a:gd name="T8" fmla="*/ 1352 w 1387"/>
                <a:gd name="T9" fmla="*/ 0 h 170"/>
                <a:gd name="T10" fmla="*/ 1193 w 1387"/>
                <a:gd name="T11" fmla="*/ 0 h 170"/>
                <a:gd name="T12" fmla="*/ 1082 w 1387"/>
                <a:gd name="T13" fmla="*/ 100 h 170"/>
                <a:gd name="T14" fmla="*/ 1274 w 1387"/>
                <a:gd name="T15" fmla="*/ 100 h 170"/>
                <a:gd name="T16" fmla="*/ 1275 w 1387"/>
                <a:gd name="T17" fmla="*/ 136 h 170"/>
                <a:gd name="T18" fmla="*/ 1062 w 1387"/>
                <a:gd name="T19" fmla="*/ 136 h 170"/>
                <a:gd name="T20" fmla="*/ 1062 w 1387"/>
                <a:gd name="T21" fmla="*/ 0 h 170"/>
                <a:gd name="T22" fmla="*/ 998 w 1387"/>
                <a:gd name="T23" fmla="*/ 0 h 170"/>
                <a:gd name="T24" fmla="*/ 998 w 1387"/>
                <a:gd name="T25" fmla="*/ 136 h 170"/>
                <a:gd name="T26" fmla="*/ 892 w 1387"/>
                <a:gd name="T27" fmla="*/ 136 h 170"/>
                <a:gd name="T28" fmla="*/ 851 w 1387"/>
                <a:gd name="T29" fmla="*/ 101 h 170"/>
                <a:gd name="T30" fmla="*/ 851 w 1387"/>
                <a:gd name="T31" fmla="*/ 0 h 170"/>
                <a:gd name="T32" fmla="*/ 748 w 1387"/>
                <a:gd name="T33" fmla="*/ 0 h 170"/>
                <a:gd name="T34" fmla="*/ 657 w 1387"/>
                <a:gd name="T35" fmla="*/ 58 h 170"/>
                <a:gd name="T36" fmla="*/ 577 w 1387"/>
                <a:gd name="T37" fmla="*/ 0 h 170"/>
                <a:gd name="T38" fmla="*/ 350 w 1387"/>
                <a:gd name="T39" fmla="*/ 0 h 170"/>
                <a:gd name="T40" fmla="*/ 231 w 1387"/>
                <a:gd name="T41" fmla="*/ 87 h 170"/>
                <a:gd name="T42" fmla="*/ 274 w 1387"/>
                <a:gd name="T43" fmla="*/ 87 h 170"/>
                <a:gd name="T44" fmla="*/ 236 w 1387"/>
                <a:gd name="T45" fmla="*/ 137 h 170"/>
                <a:gd name="T46" fmla="*/ 102 w 1387"/>
                <a:gd name="T47" fmla="*/ 137 h 170"/>
                <a:gd name="T48" fmla="*/ 64 w 1387"/>
                <a:gd name="T49" fmla="*/ 98 h 170"/>
                <a:gd name="T50" fmla="*/ 64 w 1387"/>
                <a:gd name="T51" fmla="*/ 0 h 170"/>
                <a:gd name="T52" fmla="*/ 0 w 1387"/>
                <a:gd name="T53" fmla="*/ 0 h 170"/>
                <a:gd name="T54" fmla="*/ 0 w 1387"/>
                <a:gd name="T55" fmla="*/ 84 h 170"/>
                <a:gd name="T56" fmla="*/ 94 w 1387"/>
                <a:gd name="T57" fmla="*/ 170 h 170"/>
                <a:gd name="T58" fmla="*/ 543 w 1387"/>
                <a:gd name="T59" fmla="*/ 170 h 170"/>
                <a:gd name="T60" fmla="*/ 636 w 1387"/>
                <a:gd name="T61" fmla="*/ 112 h 170"/>
                <a:gd name="T62" fmla="*/ 715 w 1387"/>
                <a:gd name="T63" fmla="*/ 170 h 170"/>
                <a:gd name="T64" fmla="*/ 810 w 1387"/>
                <a:gd name="T65" fmla="*/ 170 h 170"/>
                <a:gd name="T66" fmla="*/ 687 w 1387"/>
                <a:gd name="T67" fmla="*/ 80 h 170"/>
                <a:gd name="T68" fmla="*/ 787 w 1387"/>
                <a:gd name="T69" fmla="*/ 17 h 170"/>
                <a:gd name="T70" fmla="*/ 787 w 1387"/>
                <a:gd name="T71" fmla="*/ 112 h 170"/>
                <a:gd name="T72" fmla="*/ 860 w 1387"/>
                <a:gd name="T73" fmla="*/ 170 h 170"/>
                <a:gd name="T74" fmla="*/ 1309 w 1387"/>
                <a:gd name="T75" fmla="*/ 170 h 170"/>
                <a:gd name="T76" fmla="*/ 1309 w 1387"/>
                <a:gd name="T77" fmla="*/ 67 h 170"/>
                <a:gd name="T78" fmla="*/ 532 w 1387"/>
                <a:gd name="T79" fmla="*/ 137 h 170"/>
                <a:gd name="T80" fmla="*/ 314 w 1387"/>
                <a:gd name="T81" fmla="*/ 137 h 170"/>
                <a:gd name="T82" fmla="*/ 355 w 1387"/>
                <a:gd name="T83" fmla="*/ 100 h 170"/>
                <a:gd name="T84" fmla="*/ 490 w 1387"/>
                <a:gd name="T85" fmla="*/ 100 h 170"/>
                <a:gd name="T86" fmla="*/ 490 w 1387"/>
                <a:gd name="T87" fmla="*/ 67 h 170"/>
                <a:gd name="T88" fmla="*/ 311 w 1387"/>
                <a:gd name="T89" fmla="*/ 67 h 170"/>
                <a:gd name="T90" fmla="*/ 360 w 1387"/>
                <a:gd name="T91" fmla="*/ 34 h 170"/>
                <a:gd name="T92" fmla="*/ 503 w 1387"/>
                <a:gd name="T93" fmla="*/ 34 h 170"/>
                <a:gd name="T94" fmla="*/ 503 w 1387"/>
                <a:gd name="T95" fmla="*/ 15 h 170"/>
                <a:gd name="T96" fmla="*/ 606 w 1387"/>
                <a:gd name="T97" fmla="*/ 90 h 170"/>
                <a:gd name="T98" fmla="*/ 532 w 1387"/>
                <a:gd name="T99" fmla="*/ 13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87" h="170">
                  <a:moveTo>
                    <a:pt x="1309" y="67"/>
                  </a:moveTo>
                  <a:cubicBezTo>
                    <a:pt x="1153" y="67"/>
                    <a:pt x="1153" y="67"/>
                    <a:pt x="1153" y="67"/>
                  </a:cubicBezTo>
                  <a:cubicBezTo>
                    <a:pt x="1158" y="47"/>
                    <a:pt x="1174" y="34"/>
                    <a:pt x="1203" y="34"/>
                  </a:cubicBezTo>
                  <a:cubicBezTo>
                    <a:pt x="1352" y="34"/>
                    <a:pt x="1352" y="34"/>
                    <a:pt x="1352" y="34"/>
                  </a:cubicBezTo>
                  <a:cubicBezTo>
                    <a:pt x="1352" y="0"/>
                    <a:pt x="1352" y="0"/>
                    <a:pt x="1352" y="0"/>
                  </a:cubicBezTo>
                  <a:cubicBezTo>
                    <a:pt x="1193" y="0"/>
                    <a:pt x="1193" y="0"/>
                    <a:pt x="1193" y="0"/>
                  </a:cubicBezTo>
                  <a:cubicBezTo>
                    <a:pt x="1103" y="0"/>
                    <a:pt x="1082" y="64"/>
                    <a:pt x="1082" y="100"/>
                  </a:cubicBezTo>
                  <a:cubicBezTo>
                    <a:pt x="1274" y="100"/>
                    <a:pt x="1274" y="100"/>
                    <a:pt x="1274" y="100"/>
                  </a:cubicBezTo>
                  <a:cubicBezTo>
                    <a:pt x="1301" y="100"/>
                    <a:pt x="1301" y="136"/>
                    <a:pt x="1275" y="136"/>
                  </a:cubicBezTo>
                  <a:cubicBezTo>
                    <a:pt x="1249" y="136"/>
                    <a:pt x="1062" y="136"/>
                    <a:pt x="1062" y="136"/>
                  </a:cubicBezTo>
                  <a:cubicBezTo>
                    <a:pt x="1062" y="0"/>
                    <a:pt x="1062" y="0"/>
                    <a:pt x="1062" y="0"/>
                  </a:cubicBezTo>
                  <a:cubicBezTo>
                    <a:pt x="998" y="0"/>
                    <a:pt x="998" y="0"/>
                    <a:pt x="998" y="0"/>
                  </a:cubicBezTo>
                  <a:cubicBezTo>
                    <a:pt x="998" y="136"/>
                    <a:pt x="998" y="136"/>
                    <a:pt x="998" y="136"/>
                  </a:cubicBezTo>
                  <a:cubicBezTo>
                    <a:pt x="892" y="136"/>
                    <a:pt x="892" y="136"/>
                    <a:pt x="892" y="136"/>
                  </a:cubicBezTo>
                  <a:cubicBezTo>
                    <a:pt x="863" y="136"/>
                    <a:pt x="851" y="123"/>
                    <a:pt x="851" y="101"/>
                  </a:cubicBezTo>
                  <a:cubicBezTo>
                    <a:pt x="851" y="76"/>
                    <a:pt x="851" y="0"/>
                    <a:pt x="851" y="0"/>
                  </a:cubicBezTo>
                  <a:cubicBezTo>
                    <a:pt x="748" y="0"/>
                    <a:pt x="748" y="0"/>
                    <a:pt x="748" y="0"/>
                  </a:cubicBezTo>
                  <a:cubicBezTo>
                    <a:pt x="657" y="58"/>
                    <a:pt x="657" y="58"/>
                    <a:pt x="657" y="58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284" y="0"/>
                    <a:pt x="237" y="39"/>
                    <a:pt x="231" y="87"/>
                  </a:cubicBezTo>
                  <a:cubicBezTo>
                    <a:pt x="274" y="87"/>
                    <a:pt x="274" y="87"/>
                    <a:pt x="274" y="87"/>
                  </a:cubicBezTo>
                  <a:cubicBezTo>
                    <a:pt x="257" y="98"/>
                    <a:pt x="244" y="116"/>
                    <a:pt x="236" y="137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76" y="137"/>
                    <a:pt x="64" y="123"/>
                    <a:pt x="64" y="98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137"/>
                    <a:pt x="29" y="170"/>
                    <a:pt x="94" y="170"/>
                  </a:cubicBezTo>
                  <a:cubicBezTo>
                    <a:pt x="543" y="170"/>
                    <a:pt x="543" y="170"/>
                    <a:pt x="543" y="170"/>
                  </a:cubicBezTo>
                  <a:cubicBezTo>
                    <a:pt x="636" y="112"/>
                    <a:pt x="636" y="112"/>
                    <a:pt x="636" y="112"/>
                  </a:cubicBezTo>
                  <a:cubicBezTo>
                    <a:pt x="715" y="170"/>
                    <a:pt x="715" y="170"/>
                    <a:pt x="715" y="170"/>
                  </a:cubicBezTo>
                  <a:cubicBezTo>
                    <a:pt x="810" y="170"/>
                    <a:pt x="810" y="170"/>
                    <a:pt x="810" y="170"/>
                  </a:cubicBezTo>
                  <a:cubicBezTo>
                    <a:pt x="687" y="80"/>
                    <a:pt x="687" y="80"/>
                    <a:pt x="687" y="80"/>
                  </a:cubicBezTo>
                  <a:cubicBezTo>
                    <a:pt x="787" y="17"/>
                    <a:pt x="787" y="17"/>
                    <a:pt x="787" y="17"/>
                  </a:cubicBezTo>
                  <a:cubicBezTo>
                    <a:pt x="787" y="112"/>
                    <a:pt x="787" y="112"/>
                    <a:pt x="787" y="112"/>
                  </a:cubicBezTo>
                  <a:cubicBezTo>
                    <a:pt x="787" y="142"/>
                    <a:pt x="825" y="170"/>
                    <a:pt x="860" y="170"/>
                  </a:cubicBezTo>
                  <a:cubicBezTo>
                    <a:pt x="1309" y="170"/>
                    <a:pt x="1309" y="170"/>
                    <a:pt x="1309" y="170"/>
                  </a:cubicBezTo>
                  <a:cubicBezTo>
                    <a:pt x="1387" y="170"/>
                    <a:pt x="1387" y="67"/>
                    <a:pt x="1309" y="67"/>
                  </a:cubicBezTo>
                  <a:moveTo>
                    <a:pt x="532" y="137"/>
                  </a:moveTo>
                  <a:cubicBezTo>
                    <a:pt x="314" y="137"/>
                    <a:pt x="314" y="137"/>
                    <a:pt x="314" y="137"/>
                  </a:cubicBezTo>
                  <a:cubicBezTo>
                    <a:pt x="316" y="118"/>
                    <a:pt x="326" y="100"/>
                    <a:pt x="355" y="100"/>
                  </a:cubicBezTo>
                  <a:cubicBezTo>
                    <a:pt x="490" y="100"/>
                    <a:pt x="490" y="100"/>
                    <a:pt x="490" y="100"/>
                  </a:cubicBezTo>
                  <a:cubicBezTo>
                    <a:pt x="490" y="67"/>
                    <a:pt x="490" y="67"/>
                    <a:pt x="490" y="67"/>
                  </a:cubicBezTo>
                  <a:cubicBezTo>
                    <a:pt x="311" y="67"/>
                    <a:pt x="311" y="67"/>
                    <a:pt x="311" y="67"/>
                  </a:cubicBezTo>
                  <a:cubicBezTo>
                    <a:pt x="314" y="53"/>
                    <a:pt x="328" y="34"/>
                    <a:pt x="360" y="34"/>
                  </a:cubicBezTo>
                  <a:cubicBezTo>
                    <a:pt x="503" y="34"/>
                    <a:pt x="503" y="34"/>
                    <a:pt x="503" y="34"/>
                  </a:cubicBezTo>
                  <a:cubicBezTo>
                    <a:pt x="503" y="15"/>
                    <a:pt x="503" y="15"/>
                    <a:pt x="503" y="15"/>
                  </a:cubicBezTo>
                  <a:cubicBezTo>
                    <a:pt x="606" y="90"/>
                    <a:pt x="606" y="90"/>
                    <a:pt x="606" y="90"/>
                  </a:cubicBezTo>
                  <a:lnTo>
                    <a:pt x="532" y="1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  <a:spcBef>
                  <a:spcPts val="1000"/>
                </a:spcBef>
              </a:pPr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074712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 with Background Image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 bwMode="gray">
          <a:xfrm>
            <a:off x="857251" y="1233488"/>
            <a:ext cx="2006600" cy="360362"/>
            <a:chOff x="857251" y="1233488"/>
            <a:chExt cx="2006600" cy="360362"/>
          </a:xfrm>
          <a:solidFill>
            <a:schemeClr val="tx1"/>
          </a:solidFill>
        </p:grpSpPr>
        <p:sp>
          <p:nvSpPr>
            <p:cNvPr id="5" name="Freeform 5"/>
            <p:cNvSpPr>
              <a:spLocks/>
            </p:cNvSpPr>
            <p:nvPr userDrawn="1"/>
          </p:nvSpPr>
          <p:spPr bwMode="gray">
            <a:xfrm>
              <a:off x="857251" y="1233488"/>
              <a:ext cx="490538" cy="360362"/>
            </a:xfrm>
            <a:custGeom>
              <a:avLst/>
              <a:gdLst>
                <a:gd name="T0" fmla="*/ 345 w 469"/>
                <a:gd name="T1" fmla="*/ 16 h 342"/>
                <a:gd name="T2" fmla="*/ 335 w 469"/>
                <a:gd name="T3" fmla="*/ 31 h 342"/>
                <a:gd name="T4" fmla="*/ 433 w 469"/>
                <a:gd name="T5" fmla="*/ 168 h 342"/>
                <a:gd name="T6" fmla="*/ 410 w 469"/>
                <a:gd name="T7" fmla="*/ 222 h 342"/>
                <a:gd name="T8" fmla="*/ 227 w 469"/>
                <a:gd name="T9" fmla="*/ 222 h 342"/>
                <a:gd name="T10" fmla="*/ 206 w 469"/>
                <a:gd name="T11" fmla="*/ 191 h 342"/>
                <a:gd name="T12" fmla="*/ 323 w 469"/>
                <a:gd name="T13" fmla="*/ 30 h 342"/>
                <a:gd name="T14" fmla="*/ 313 w 469"/>
                <a:gd name="T15" fmla="*/ 7 h 342"/>
                <a:gd name="T16" fmla="*/ 234 w 469"/>
                <a:gd name="T17" fmla="*/ 0 h 342"/>
                <a:gd name="T18" fmla="*/ 0 w 469"/>
                <a:gd name="T19" fmla="*/ 171 h 342"/>
                <a:gd name="T20" fmla="*/ 234 w 469"/>
                <a:gd name="T21" fmla="*/ 342 h 342"/>
                <a:gd name="T22" fmla="*/ 428 w 469"/>
                <a:gd name="T23" fmla="*/ 271 h 342"/>
                <a:gd name="T24" fmla="*/ 388 w 469"/>
                <a:gd name="T25" fmla="*/ 271 h 342"/>
                <a:gd name="T26" fmla="*/ 234 w 469"/>
                <a:gd name="T27" fmla="*/ 321 h 342"/>
                <a:gd name="T28" fmla="*/ 36 w 469"/>
                <a:gd name="T29" fmla="*/ 171 h 342"/>
                <a:gd name="T30" fmla="*/ 233 w 469"/>
                <a:gd name="T31" fmla="*/ 18 h 342"/>
                <a:gd name="T32" fmla="*/ 236 w 469"/>
                <a:gd name="T33" fmla="*/ 38 h 342"/>
                <a:gd name="T34" fmla="*/ 135 w 469"/>
                <a:gd name="T35" fmla="*/ 183 h 342"/>
                <a:gd name="T36" fmla="*/ 192 w 469"/>
                <a:gd name="T37" fmla="*/ 261 h 342"/>
                <a:gd name="T38" fmla="*/ 421 w 469"/>
                <a:gd name="T39" fmla="*/ 261 h 342"/>
                <a:gd name="T40" fmla="*/ 452 w 469"/>
                <a:gd name="T41" fmla="*/ 238 h 342"/>
                <a:gd name="T42" fmla="*/ 469 w 469"/>
                <a:gd name="T43" fmla="*/ 171 h 342"/>
                <a:gd name="T44" fmla="*/ 345 w 469"/>
                <a:gd name="T45" fmla="*/ 16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9" h="342">
                  <a:moveTo>
                    <a:pt x="345" y="16"/>
                  </a:moveTo>
                  <a:cubicBezTo>
                    <a:pt x="335" y="31"/>
                    <a:pt x="335" y="31"/>
                    <a:pt x="335" y="31"/>
                  </a:cubicBezTo>
                  <a:cubicBezTo>
                    <a:pt x="404" y="60"/>
                    <a:pt x="433" y="112"/>
                    <a:pt x="433" y="168"/>
                  </a:cubicBezTo>
                  <a:cubicBezTo>
                    <a:pt x="433" y="196"/>
                    <a:pt x="425" y="222"/>
                    <a:pt x="410" y="222"/>
                  </a:cubicBezTo>
                  <a:cubicBezTo>
                    <a:pt x="227" y="222"/>
                    <a:pt x="227" y="222"/>
                    <a:pt x="227" y="222"/>
                  </a:cubicBezTo>
                  <a:cubicBezTo>
                    <a:pt x="202" y="222"/>
                    <a:pt x="195" y="213"/>
                    <a:pt x="206" y="191"/>
                  </a:cubicBezTo>
                  <a:cubicBezTo>
                    <a:pt x="226" y="151"/>
                    <a:pt x="286" y="75"/>
                    <a:pt x="323" y="30"/>
                  </a:cubicBezTo>
                  <a:cubicBezTo>
                    <a:pt x="328" y="23"/>
                    <a:pt x="333" y="13"/>
                    <a:pt x="313" y="7"/>
                  </a:cubicBezTo>
                  <a:cubicBezTo>
                    <a:pt x="294" y="2"/>
                    <a:pt x="261" y="0"/>
                    <a:pt x="234" y="0"/>
                  </a:cubicBezTo>
                  <a:cubicBezTo>
                    <a:pt x="96" y="0"/>
                    <a:pt x="0" y="75"/>
                    <a:pt x="0" y="171"/>
                  </a:cubicBezTo>
                  <a:cubicBezTo>
                    <a:pt x="0" y="259"/>
                    <a:pt x="83" y="342"/>
                    <a:pt x="234" y="342"/>
                  </a:cubicBezTo>
                  <a:cubicBezTo>
                    <a:pt x="300" y="342"/>
                    <a:pt x="382" y="323"/>
                    <a:pt x="428" y="271"/>
                  </a:cubicBezTo>
                  <a:cubicBezTo>
                    <a:pt x="388" y="271"/>
                    <a:pt x="388" y="271"/>
                    <a:pt x="388" y="271"/>
                  </a:cubicBezTo>
                  <a:cubicBezTo>
                    <a:pt x="343" y="311"/>
                    <a:pt x="284" y="321"/>
                    <a:pt x="234" y="321"/>
                  </a:cubicBezTo>
                  <a:cubicBezTo>
                    <a:pt x="113" y="321"/>
                    <a:pt x="36" y="258"/>
                    <a:pt x="36" y="171"/>
                  </a:cubicBezTo>
                  <a:cubicBezTo>
                    <a:pt x="36" y="90"/>
                    <a:pt x="123" y="18"/>
                    <a:pt x="233" y="18"/>
                  </a:cubicBezTo>
                  <a:cubicBezTo>
                    <a:pt x="246" y="18"/>
                    <a:pt x="250" y="21"/>
                    <a:pt x="236" y="38"/>
                  </a:cubicBezTo>
                  <a:cubicBezTo>
                    <a:pt x="208" y="73"/>
                    <a:pt x="158" y="142"/>
                    <a:pt x="135" y="183"/>
                  </a:cubicBezTo>
                  <a:cubicBezTo>
                    <a:pt x="109" y="226"/>
                    <a:pt x="135" y="261"/>
                    <a:pt x="192" y="261"/>
                  </a:cubicBezTo>
                  <a:cubicBezTo>
                    <a:pt x="421" y="261"/>
                    <a:pt x="421" y="261"/>
                    <a:pt x="421" y="261"/>
                  </a:cubicBezTo>
                  <a:cubicBezTo>
                    <a:pt x="435" y="261"/>
                    <a:pt x="443" y="253"/>
                    <a:pt x="452" y="238"/>
                  </a:cubicBezTo>
                  <a:cubicBezTo>
                    <a:pt x="458" y="227"/>
                    <a:pt x="469" y="203"/>
                    <a:pt x="469" y="171"/>
                  </a:cubicBezTo>
                  <a:cubicBezTo>
                    <a:pt x="469" y="105"/>
                    <a:pt x="420" y="46"/>
                    <a:pt x="345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" name="Freeform 6"/>
            <p:cNvSpPr>
              <a:spLocks noEditPoints="1"/>
            </p:cNvSpPr>
            <p:nvPr userDrawn="1"/>
          </p:nvSpPr>
          <p:spPr bwMode="gray">
            <a:xfrm>
              <a:off x="1414463" y="1328738"/>
              <a:ext cx="1449388" cy="179387"/>
            </a:xfrm>
            <a:custGeom>
              <a:avLst/>
              <a:gdLst>
                <a:gd name="T0" fmla="*/ 1309 w 1387"/>
                <a:gd name="T1" fmla="*/ 67 h 170"/>
                <a:gd name="T2" fmla="*/ 1153 w 1387"/>
                <a:gd name="T3" fmla="*/ 67 h 170"/>
                <a:gd name="T4" fmla="*/ 1203 w 1387"/>
                <a:gd name="T5" fmla="*/ 34 h 170"/>
                <a:gd name="T6" fmla="*/ 1352 w 1387"/>
                <a:gd name="T7" fmla="*/ 34 h 170"/>
                <a:gd name="T8" fmla="*/ 1352 w 1387"/>
                <a:gd name="T9" fmla="*/ 0 h 170"/>
                <a:gd name="T10" fmla="*/ 1193 w 1387"/>
                <a:gd name="T11" fmla="*/ 0 h 170"/>
                <a:gd name="T12" fmla="*/ 1082 w 1387"/>
                <a:gd name="T13" fmla="*/ 100 h 170"/>
                <a:gd name="T14" fmla="*/ 1274 w 1387"/>
                <a:gd name="T15" fmla="*/ 100 h 170"/>
                <a:gd name="T16" fmla="*/ 1275 w 1387"/>
                <a:gd name="T17" fmla="*/ 136 h 170"/>
                <a:gd name="T18" fmla="*/ 1062 w 1387"/>
                <a:gd name="T19" fmla="*/ 136 h 170"/>
                <a:gd name="T20" fmla="*/ 1062 w 1387"/>
                <a:gd name="T21" fmla="*/ 0 h 170"/>
                <a:gd name="T22" fmla="*/ 998 w 1387"/>
                <a:gd name="T23" fmla="*/ 0 h 170"/>
                <a:gd name="T24" fmla="*/ 998 w 1387"/>
                <a:gd name="T25" fmla="*/ 136 h 170"/>
                <a:gd name="T26" fmla="*/ 892 w 1387"/>
                <a:gd name="T27" fmla="*/ 136 h 170"/>
                <a:gd name="T28" fmla="*/ 851 w 1387"/>
                <a:gd name="T29" fmla="*/ 101 h 170"/>
                <a:gd name="T30" fmla="*/ 851 w 1387"/>
                <a:gd name="T31" fmla="*/ 0 h 170"/>
                <a:gd name="T32" fmla="*/ 748 w 1387"/>
                <a:gd name="T33" fmla="*/ 0 h 170"/>
                <a:gd name="T34" fmla="*/ 657 w 1387"/>
                <a:gd name="T35" fmla="*/ 58 h 170"/>
                <a:gd name="T36" fmla="*/ 577 w 1387"/>
                <a:gd name="T37" fmla="*/ 0 h 170"/>
                <a:gd name="T38" fmla="*/ 350 w 1387"/>
                <a:gd name="T39" fmla="*/ 0 h 170"/>
                <a:gd name="T40" fmla="*/ 231 w 1387"/>
                <a:gd name="T41" fmla="*/ 87 h 170"/>
                <a:gd name="T42" fmla="*/ 274 w 1387"/>
                <a:gd name="T43" fmla="*/ 87 h 170"/>
                <a:gd name="T44" fmla="*/ 236 w 1387"/>
                <a:gd name="T45" fmla="*/ 137 h 170"/>
                <a:gd name="T46" fmla="*/ 102 w 1387"/>
                <a:gd name="T47" fmla="*/ 137 h 170"/>
                <a:gd name="T48" fmla="*/ 64 w 1387"/>
                <a:gd name="T49" fmla="*/ 98 h 170"/>
                <a:gd name="T50" fmla="*/ 64 w 1387"/>
                <a:gd name="T51" fmla="*/ 0 h 170"/>
                <a:gd name="T52" fmla="*/ 0 w 1387"/>
                <a:gd name="T53" fmla="*/ 0 h 170"/>
                <a:gd name="T54" fmla="*/ 0 w 1387"/>
                <a:gd name="T55" fmla="*/ 84 h 170"/>
                <a:gd name="T56" fmla="*/ 94 w 1387"/>
                <a:gd name="T57" fmla="*/ 170 h 170"/>
                <a:gd name="T58" fmla="*/ 543 w 1387"/>
                <a:gd name="T59" fmla="*/ 170 h 170"/>
                <a:gd name="T60" fmla="*/ 636 w 1387"/>
                <a:gd name="T61" fmla="*/ 112 h 170"/>
                <a:gd name="T62" fmla="*/ 715 w 1387"/>
                <a:gd name="T63" fmla="*/ 170 h 170"/>
                <a:gd name="T64" fmla="*/ 810 w 1387"/>
                <a:gd name="T65" fmla="*/ 170 h 170"/>
                <a:gd name="T66" fmla="*/ 687 w 1387"/>
                <a:gd name="T67" fmla="*/ 80 h 170"/>
                <a:gd name="T68" fmla="*/ 787 w 1387"/>
                <a:gd name="T69" fmla="*/ 17 h 170"/>
                <a:gd name="T70" fmla="*/ 787 w 1387"/>
                <a:gd name="T71" fmla="*/ 112 h 170"/>
                <a:gd name="T72" fmla="*/ 860 w 1387"/>
                <a:gd name="T73" fmla="*/ 170 h 170"/>
                <a:gd name="T74" fmla="*/ 1309 w 1387"/>
                <a:gd name="T75" fmla="*/ 170 h 170"/>
                <a:gd name="T76" fmla="*/ 1309 w 1387"/>
                <a:gd name="T77" fmla="*/ 67 h 170"/>
                <a:gd name="T78" fmla="*/ 532 w 1387"/>
                <a:gd name="T79" fmla="*/ 137 h 170"/>
                <a:gd name="T80" fmla="*/ 314 w 1387"/>
                <a:gd name="T81" fmla="*/ 137 h 170"/>
                <a:gd name="T82" fmla="*/ 355 w 1387"/>
                <a:gd name="T83" fmla="*/ 100 h 170"/>
                <a:gd name="T84" fmla="*/ 490 w 1387"/>
                <a:gd name="T85" fmla="*/ 100 h 170"/>
                <a:gd name="T86" fmla="*/ 490 w 1387"/>
                <a:gd name="T87" fmla="*/ 67 h 170"/>
                <a:gd name="T88" fmla="*/ 311 w 1387"/>
                <a:gd name="T89" fmla="*/ 67 h 170"/>
                <a:gd name="T90" fmla="*/ 360 w 1387"/>
                <a:gd name="T91" fmla="*/ 34 h 170"/>
                <a:gd name="T92" fmla="*/ 503 w 1387"/>
                <a:gd name="T93" fmla="*/ 34 h 170"/>
                <a:gd name="T94" fmla="*/ 503 w 1387"/>
                <a:gd name="T95" fmla="*/ 15 h 170"/>
                <a:gd name="T96" fmla="*/ 606 w 1387"/>
                <a:gd name="T97" fmla="*/ 90 h 170"/>
                <a:gd name="T98" fmla="*/ 532 w 1387"/>
                <a:gd name="T99" fmla="*/ 13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87" h="170">
                  <a:moveTo>
                    <a:pt x="1309" y="67"/>
                  </a:moveTo>
                  <a:cubicBezTo>
                    <a:pt x="1153" y="67"/>
                    <a:pt x="1153" y="67"/>
                    <a:pt x="1153" y="67"/>
                  </a:cubicBezTo>
                  <a:cubicBezTo>
                    <a:pt x="1158" y="47"/>
                    <a:pt x="1174" y="34"/>
                    <a:pt x="1203" y="34"/>
                  </a:cubicBezTo>
                  <a:cubicBezTo>
                    <a:pt x="1352" y="34"/>
                    <a:pt x="1352" y="34"/>
                    <a:pt x="1352" y="34"/>
                  </a:cubicBezTo>
                  <a:cubicBezTo>
                    <a:pt x="1352" y="0"/>
                    <a:pt x="1352" y="0"/>
                    <a:pt x="1352" y="0"/>
                  </a:cubicBezTo>
                  <a:cubicBezTo>
                    <a:pt x="1193" y="0"/>
                    <a:pt x="1193" y="0"/>
                    <a:pt x="1193" y="0"/>
                  </a:cubicBezTo>
                  <a:cubicBezTo>
                    <a:pt x="1103" y="0"/>
                    <a:pt x="1082" y="64"/>
                    <a:pt x="1082" y="100"/>
                  </a:cubicBezTo>
                  <a:cubicBezTo>
                    <a:pt x="1274" y="100"/>
                    <a:pt x="1274" y="100"/>
                    <a:pt x="1274" y="100"/>
                  </a:cubicBezTo>
                  <a:cubicBezTo>
                    <a:pt x="1301" y="100"/>
                    <a:pt x="1301" y="136"/>
                    <a:pt x="1275" y="136"/>
                  </a:cubicBezTo>
                  <a:cubicBezTo>
                    <a:pt x="1249" y="136"/>
                    <a:pt x="1062" y="136"/>
                    <a:pt x="1062" y="136"/>
                  </a:cubicBezTo>
                  <a:cubicBezTo>
                    <a:pt x="1062" y="0"/>
                    <a:pt x="1062" y="0"/>
                    <a:pt x="1062" y="0"/>
                  </a:cubicBezTo>
                  <a:cubicBezTo>
                    <a:pt x="998" y="0"/>
                    <a:pt x="998" y="0"/>
                    <a:pt x="998" y="0"/>
                  </a:cubicBezTo>
                  <a:cubicBezTo>
                    <a:pt x="998" y="136"/>
                    <a:pt x="998" y="136"/>
                    <a:pt x="998" y="136"/>
                  </a:cubicBezTo>
                  <a:cubicBezTo>
                    <a:pt x="892" y="136"/>
                    <a:pt x="892" y="136"/>
                    <a:pt x="892" y="136"/>
                  </a:cubicBezTo>
                  <a:cubicBezTo>
                    <a:pt x="863" y="136"/>
                    <a:pt x="851" y="123"/>
                    <a:pt x="851" y="101"/>
                  </a:cubicBezTo>
                  <a:cubicBezTo>
                    <a:pt x="851" y="76"/>
                    <a:pt x="851" y="0"/>
                    <a:pt x="851" y="0"/>
                  </a:cubicBezTo>
                  <a:cubicBezTo>
                    <a:pt x="748" y="0"/>
                    <a:pt x="748" y="0"/>
                    <a:pt x="748" y="0"/>
                  </a:cubicBezTo>
                  <a:cubicBezTo>
                    <a:pt x="657" y="58"/>
                    <a:pt x="657" y="58"/>
                    <a:pt x="657" y="58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284" y="0"/>
                    <a:pt x="237" y="39"/>
                    <a:pt x="231" y="87"/>
                  </a:cubicBezTo>
                  <a:cubicBezTo>
                    <a:pt x="274" y="87"/>
                    <a:pt x="274" y="87"/>
                    <a:pt x="274" y="87"/>
                  </a:cubicBezTo>
                  <a:cubicBezTo>
                    <a:pt x="257" y="98"/>
                    <a:pt x="244" y="116"/>
                    <a:pt x="236" y="137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76" y="137"/>
                    <a:pt x="64" y="123"/>
                    <a:pt x="64" y="98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137"/>
                    <a:pt x="29" y="170"/>
                    <a:pt x="94" y="170"/>
                  </a:cubicBezTo>
                  <a:cubicBezTo>
                    <a:pt x="543" y="170"/>
                    <a:pt x="543" y="170"/>
                    <a:pt x="543" y="170"/>
                  </a:cubicBezTo>
                  <a:cubicBezTo>
                    <a:pt x="636" y="112"/>
                    <a:pt x="636" y="112"/>
                    <a:pt x="636" y="112"/>
                  </a:cubicBezTo>
                  <a:cubicBezTo>
                    <a:pt x="715" y="170"/>
                    <a:pt x="715" y="170"/>
                    <a:pt x="715" y="170"/>
                  </a:cubicBezTo>
                  <a:cubicBezTo>
                    <a:pt x="810" y="170"/>
                    <a:pt x="810" y="170"/>
                    <a:pt x="810" y="170"/>
                  </a:cubicBezTo>
                  <a:cubicBezTo>
                    <a:pt x="687" y="80"/>
                    <a:pt x="687" y="80"/>
                    <a:pt x="687" y="80"/>
                  </a:cubicBezTo>
                  <a:cubicBezTo>
                    <a:pt x="787" y="17"/>
                    <a:pt x="787" y="17"/>
                    <a:pt x="787" y="17"/>
                  </a:cubicBezTo>
                  <a:cubicBezTo>
                    <a:pt x="787" y="112"/>
                    <a:pt x="787" y="112"/>
                    <a:pt x="787" y="112"/>
                  </a:cubicBezTo>
                  <a:cubicBezTo>
                    <a:pt x="787" y="142"/>
                    <a:pt x="825" y="170"/>
                    <a:pt x="860" y="170"/>
                  </a:cubicBezTo>
                  <a:cubicBezTo>
                    <a:pt x="1309" y="170"/>
                    <a:pt x="1309" y="170"/>
                    <a:pt x="1309" y="170"/>
                  </a:cubicBezTo>
                  <a:cubicBezTo>
                    <a:pt x="1387" y="170"/>
                    <a:pt x="1387" y="67"/>
                    <a:pt x="1309" y="67"/>
                  </a:cubicBezTo>
                  <a:moveTo>
                    <a:pt x="532" y="137"/>
                  </a:moveTo>
                  <a:cubicBezTo>
                    <a:pt x="314" y="137"/>
                    <a:pt x="314" y="137"/>
                    <a:pt x="314" y="137"/>
                  </a:cubicBezTo>
                  <a:cubicBezTo>
                    <a:pt x="316" y="118"/>
                    <a:pt x="326" y="100"/>
                    <a:pt x="355" y="100"/>
                  </a:cubicBezTo>
                  <a:cubicBezTo>
                    <a:pt x="490" y="100"/>
                    <a:pt x="490" y="100"/>
                    <a:pt x="490" y="100"/>
                  </a:cubicBezTo>
                  <a:cubicBezTo>
                    <a:pt x="490" y="67"/>
                    <a:pt x="490" y="67"/>
                    <a:pt x="490" y="67"/>
                  </a:cubicBezTo>
                  <a:cubicBezTo>
                    <a:pt x="311" y="67"/>
                    <a:pt x="311" y="67"/>
                    <a:pt x="311" y="67"/>
                  </a:cubicBezTo>
                  <a:cubicBezTo>
                    <a:pt x="314" y="53"/>
                    <a:pt x="328" y="34"/>
                    <a:pt x="360" y="34"/>
                  </a:cubicBezTo>
                  <a:cubicBezTo>
                    <a:pt x="503" y="34"/>
                    <a:pt x="503" y="34"/>
                    <a:pt x="503" y="34"/>
                  </a:cubicBezTo>
                  <a:cubicBezTo>
                    <a:pt x="503" y="15"/>
                    <a:pt x="503" y="15"/>
                    <a:pt x="503" y="15"/>
                  </a:cubicBezTo>
                  <a:cubicBezTo>
                    <a:pt x="606" y="90"/>
                    <a:pt x="606" y="90"/>
                    <a:pt x="606" y="90"/>
                  </a:cubicBezTo>
                  <a:lnTo>
                    <a:pt x="532" y="1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8" name="Title 7">
            <a:extLst>
              <a:ext uri="{FF2B5EF4-FFF2-40B4-BE49-F238E27FC236}">
                <a16:creationId xmlns:a16="http://schemas.microsoft.com/office/drawing/2014/main" id="{0324E417-5EE3-F64C-998F-0359361377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GB"/>
              <a:t>Title of presentation</a:t>
            </a:r>
            <a:endParaRPr lang="en-US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DC666102-C900-4643-8B75-C3C73FCFB2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44280" y="4077072"/>
            <a:ext cx="10799999" cy="40798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tx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r>
              <a:rPr lang="en-NZ"/>
              <a:t>Department Name and Division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319EE879-3431-E848-A628-7D1263EC1C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941141" y="5338457"/>
            <a:ext cx="10799999" cy="407987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000" cap="all" baseline="0">
                <a:solidFill>
                  <a:schemeClr val="tx1"/>
                </a:solidFill>
              </a:defRPr>
            </a:lvl1pPr>
          </a:lstStyle>
          <a:p>
            <a:r>
              <a:rPr lang="en-NZ" altLang="ja-JP" err="1"/>
              <a:t>dd</a:t>
            </a:r>
            <a:r>
              <a:rPr lang="en-NZ" altLang="ja-JP"/>
              <a:t>/mm/</a:t>
            </a:r>
            <a:r>
              <a:rPr lang="en-NZ" altLang="ja-JP" err="1"/>
              <a:t>yy</a:t>
            </a:r>
            <a:endParaRPr lang="en-NZ" altLang="ja-JP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245FE79C-F1D0-2649-AFD6-C6F9E7F0A5B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944280" y="4715942"/>
            <a:ext cx="10799999" cy="40798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tx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r>
              <a:rPr lang="en-NZ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0682509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with Background Image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 bwMode="gray">
          <a:xfrm>
            <a:off x="857251" y="1233488"/>
            <a:ext cx="2006600" cy="360362"/>
            <a:chOff x="857251" y="1233488"/>
            <a:chExt cx="2006600" cy="360362"/>
          </a:xfrm>
          <a:solidFill>
            <a:schemeClr val="tx1"/>
          </a:solidFill>
        </p:grpSpPr>
        <p:sp>
          <p:nvSpPr>
            <p:cNvPr id="4" name="Freeform 5"/>
            <p:cNvSpPr>
              <a:spLocks/>
            </p:cNvSpPr>
            <p:nvPr userDrawn="1"/>
          </p:nvSpPr>
          <p:spPr bwMode="gray">
            <a:xfrm>
              <a:off x="857251" y="1233488"/>
              <a:ext cx="490538" cy="360362"/>
            </a:xfrm>
            <a:custGeom>
              <a:avLst/>
              <a:gdLst>
                <a:gd name="T0" fmla="*/ 345 w 469"/>
                <a:gd name="T1" fmla="*/ 16 h 342"/>
                <a:gd name="T2" fmla="*/ 335 w 469"/>
                <a:gd name="T3" fmla="*/ 31 h 342"/>
                <a:gd name="T4" fmla="*/ 433 w 469"/>
                <a:gd name="T5" fmla="*/ 168 h 342"/>
                <a:gd name="T6" fmla="*/ 410 w 469"/>
                <a:gd name="T7" fmla="*/ 222 h 342"/>
                <a:gd name="T8" fmla="*/ 227 w 469"/>
                <a:gd name="T9" fmla="*/ 222 h 342"/>
                <a:gd name="T10" fmla="*/ 206 w 469"/>
                <a:gd name="T11" fmla="*/ 191 h 342"/>
                <a:gd name="T12" fmla="*/ 323 w 469"/>
                <a:gd name="T13" fmla="*/ 30 h 342"/>
                <a:gd name="T14" fmla="*/ 313 w 469"/>
                <a:gd name="T15" fmla="*/ 7 h 342"/>
                <a:gd name="T16" fmla="*/ 234 w 469"/>
                <a:gd name="T17" fmla="*/ 0 h 342"/>
                <a:gd name="T18" fmla="*/ 0 w 469"/>
                <a:gd name="T19" fmla="*/ 171 h 342"/>
                <a:gd name="T20" fmla="*/ 234 w 469"/>
                <a:gd name="T21" fmla="*/ 342 h 342"/>
                <a:gd name="T22" fmla="*/ 428 w 469"/>
                <a:gd name="T23" fmla="*/ 271 h 342"/>
                <a:gd name="T24" fmla="*/ 388 w 469"/>
                <a:gd name="T25" fmla="*/ 271 h 342"/>
                <a:gd name="T26" fmla="*/ 234 w 469"/>
                <a:gd name="T27" fmla="*/ 321 h 342"/>
                <a:gd name="T28" fmla="*/ 36 w 469"/>
                <a:gd name="T29" fmla="*/ 171 h 342"/>
                <a:gd name="T30" fmla="*/ 233 w 469"/>
                <a:gd name="T31" fmla="*/ 18 h 342"/>
                <a:gd name="T32" fmla="*/ 236 w 469"/>
                <a:gd name="T33" fmla="*/ 38 h 342"/>
                <a:gd name="T34" fmla="*/ 135 w 469"/>
                <a:gd name="T35" fmla="*/ 183 h 342"/>
                <a:gd name="T36" fmla="*/ 192 w 469"/>
                <a:gd name="T37" fmla="*/ 261 h 342"/>
                <a:gd name="T38" fmla="*/ 421 w 469"/>
                <a:gd name="T39" fmla="*/ 261 h 342"/>
                <a:gd name="T40" fmla="*/ 452 w 469"/>
                <a:gd name="T41" fmla="*/ 238 h 342"/>
                <a:gd name="T42" fmla="*/ 469 w 469"/>
                <a:gd name="T43" fmla="*/ 171 h 342"/>
                <a:gd name="T44" fmla="*/ 345 w 469"/>
                <a:gd name="T45" fmla="*/ 16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9" h="342">
                  <a:moveTo>
                    <a:pt x="345" y="16"/>
                  </a:moveTo>
                  <a:cubicBezTo>
                    <a:pt x="335" y="31"/>
                    <a:pt x="335" y="31"/>
                    <a:pt x="335" y="31"/>
                  </a:cubicBezTo>
                  <a:cubicBezTo>
                    <a:pt x="404" y="60"/>
                    <a:pt x="433" y="112"/>
                    <a:pt x="433" y="168"/>
                  </a:cubicBezTo>
                  <a:cubicBezTo>
                    <a:pt x="433" y="196"/>
                    <a:pt x="425" y="222"/>
                    <a:pt x="410" y="222"/>
                  </a:cubicBezTo>
                  <a:cubicBezTo>
                    <a:pt x="227" y="222"/>
                    <a:pt x="227" y="222"/>
                    <a:pt x="227" y="222"/>
                  </a:cubicBezTo>
                  <a:cubicBezTo>
                    <a:pt x="202" y="222"/>
                    <a:pt x="195" y="213"/>
                    <a:pt x="206" y="191"/>
                  </a:cubicBezTo>
                  <a:cubicBezTo>
                    <a:pt x="226" y="151"/>
                    <a:pt x="286" y="75"/>
                    <a:pt x="323" y="30"/>
                  </a:cubicBezTo>
                  <a:cubicBezTo>
                    <a:pt x="328" y="23"/>
                    <a:pt x="333" y="13"/>
                    <a:pt x="313" y="7"/>
                  </a:cubicBezTo>
                  <a:cubicBezTo>
                    <a:pt x="294" y="2"/>
                    <a:pt x="261" y="0"/>
                    <a:pt x="234" y="0"/>
                  </a:cubicBezTo>
                  <a:cubicBezTo>
                    <a:pt x="96" y="0"/>
                    <a:pt x="0" y="75"/>
                    <a:pt x="0" y="171"/>
                  </a:cubicBezTo>
                  <a:cubicBezTo>
                    <a:pt x="0" y="259"/>
                    <a:pt x="83" y="342"/>
                    <a:pt x="234" y="342"/>
                  </a:cubicBezTo>
                  <a:cubicBezTo>
                    <a:pt x="300" y="342"/>
                    <a:pt x="382" y="323"/>
                    <a:pt x="428" y="271"/>
                  </a:cubicBezTo>
                  <a:cubicBezTo>
                    <a:pt x="388" y="271"/>
                    <a:pt x="388" y="271"/>
                    <a:pt x="388" y="271"/>
                  </a:cubicBezTo>
                  <a:cubicBezTo>
                    <a:pt x="343" y="311"/>
                    <a:pt x="284" y="321"/>
                    <a:pt x="234" y="321"/>
                  </a:cubicBezTo>
                  <a:cubicBezTo>
                    <a:pt x="113" y="321"/>
                    <a:pt x="36" y="258"/>
                    <a:pt x="36" y="171"/>
                  </a:cubicBezTo>
                  <a:cubicBezTo>
                    <a:pt x="36" y="90"/>
                    <a:pt x="123" y="18"/>
                    <a:pt x="233" y="18"/>
                  </a:cubicBezTo>
                  <a:cubicBezTo>
                    <a:pt x="246" y="18"/>
                    <a:pt x="250" y="21"/>
                    <a:pt x="236" y="38"/>
                  </a:cubicBezTo>
                  <a:cubicBezTo>
                    <a:pt x="208" y="73"/>
                    <a:pt x="158" y="142"/>
                    <a:pt x="135" y="183"/>
                  </a:cubicBezTo>
                  <a:cubicBezTo>
                    <a:pt x="109" y="226"/>
                    <a:pt x="135" y="261"/>
                    <a:pt x="192" y="261"/>
                  </a:cubicBezTo>
                  <a:cubicBezTo>
                    <a:pt x="421" y="261"/>
                    <a:pt x="421" y="261"/>
                    <a:pt x="421" y="261"/>
                  </a:cubicBezTo>
                  <a:cubicBezTo>
                    <a:pt x="435" y="261"/>
                    <a:pt x="443" y="253"/>
                    <a:pt x="452" y="238"/>
                  </a:cubicBezTo>
                  <a:cubicBezTo>
                    <a:pt x="458" y="227"/>
                    <a:pt x="469" y="203"/>
                    <a:pt x="469" y="171"/>
                  </a:cubicBezTo>
                  <a:cubicBezTo>
                    <a:pt x="469" y="105"/>
                    <a:pt x="420" y="46"/>
                    <a:pt x="345" y="1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" name="Freeform 6"/>
            <p:cNvSpPr>
              <a:spLocks noEditPoints="1"/>
            </p:cNvSpPr>
            <p:nvPr userDrawn="1"/>
          </p:nvSpPr>
          <p:spPr bwMode="gray">
            <a:xfrm>
              <a:off x="1414463" y="1328738"/>
              <a:ext cx="1449388" cy="179387"/>
            </a:xfrm>
            <a:custGeom>
              <a:avLst/>
              <a:gdLst>
                <a:gd name="T0" fmla="*/ 1309 w 1387"/>
                <a:gd name="T1" fmla="*/ 67 h 170"/>
                <a:gd name="T2" fmla="*/ 1153 w 1387"/>
                <a:gd name="T3" fmla="*/ 67 h 170"/>
                <a:gd name="T4" fmla="*/ 1203 w 1387"/>
                <a:gd name="T5" fmla="*/ 34 h 170"/>
                <a:gd name="T6" fmla="*/ 1352 w 1387"/>
                <a:gd name="T7" fmla="*/ 34 h 170"/>
                <a:gd name="T8" fmla="*/ 1352 w 1387"/>
                <a:gd name="T9" fmla="*/ 0 h 170"/>
                <a:gd name="T10" fmla="*/ 1193 w 1387"/>
                <a:gd name="T11" fmla="*/ 0 h 170"/>
                <a:gd name="T12" fmla="*/ 1082 w 1387"/>
                <a:gd name="T13" fmla="*/ 100 h 170"/>
                <a:gd name="T14" fmla="*/ 1274 w 1387"/>
                <a:gd name="T15" fmla="*/ 100 h 170"/>
                <a:gd name="T16" fmla="*/ 1275 w 1387"/>
                <a:gd name="T17" fmla="*/ 136 h 170"/>
                <a:gd name="T18" fmla="*/ 1062 w 1387"/>
                <a:gd name="T19" fmla="*/ 136 h 170"/>
                <a:gd name="T20" fmla="*/ 1062 w 1387"/>
                <a:gd name="T21" fmla="*/ 0 h 170"/>
                <a:gd name="T22" fmla="*/ 998 w 1387"/>
                <a:gd name="T23" fmla="*/ 0 h 170"/>
                <a:gd name="T24" fmla="*/ 998 w 1387"/>
                <a:gd name="T25" fmla="*/ 136 h 170"/>
                <a:gd name="T26" fmla="*/ 892 w 1387"/>
                <a:gd name="T27" fmla="*/ 136 h 170"/>
                <a:gd name="T28" fmla="*/ 851 w 1387"/>
                <a:gd name="T29" fmla="*/ 101 h 170"/>
                <a:gd name="T30" fmla="*/ 851 w 1387"/>
                <a:gd name="T31" fmla="*/ 0 h 170"/>
                <a:gd name="T32" fmla="*/ 748 w 1387"/>
                <a:gd name="T33" fmla="*/ 0 h 170"/>
                <a:gd name="T34" fmla="*/ 657 w 1387"/>
                <a:gd name="T35" fmla="*/ 58 h 170"/>
                <a:gd name="T36" fmla="*/ 577 w 1387"/>
                <a:gd name="T37" fmla="*/ 0 h 170"/>
                <a:gd name="T38" fmla="*/ 350 w 1387"/>
                <a:gd name="T39" fmla="*/ 0 h 170"/>
                <a:gd name="T40" fmla="*/ 231 w 1387"/>
                <a:gd name="T41" fmla="*/ 87 h 170"/>
                <a:gd name="T42" fmla="*/ 274 w 1387"/>
                <a:gd name="T43" fmla="*/ 87 h 170"/>
                <a:gd name="T44" fmla="*/ 236 w 1387"/>
                <a:gd name="T45" fmla="*/ 137 h 170"/>
                <a:gd name="T46" fmla="*/ 102 w 1387"/>
                <a:gd name="T47" fmla="*/ 137 h 170"/>
                <a:gd name="T48" fmla="*/ 64 w 1387"/>
                <a:gd name="T49" fmla="*/ 98 h 170"/>
                <a:gd name="T50" fmla="*/ 64 w 1387"/>
                <a:gd name="T51" fmla="*/ 0 h 170"/>
                <a:gd name="T52" fmla="*/ 0 w 1387"/>
                <a:gd name="T53" fmla="*/ 0 h 170"/>
                <a:gd name="T54" fmla="*/ 0 w 1387"/>
                <a:gd name="T55" fmla="*/ 84 h 170"/>
                <a:gd name="T56" fmla="*/ 94 w 1387"/>
                <a:gd name="T57" fmla="*/ 170 h 170"/>
                <a:gd name="T58" fmla="*/ 543 w 1387"/>
                <a:gd name="T59" fmla="*/ 170 h 170"/>
                <a:gd name="T60" fmla="*/ 636 w 1387"/>
                <a:gd name="T61" fmla="*/ 112 h 170"/>
                <a:gd name="T62" fmla="*/ 715 w 1387"/>
                <a:gd name="T63" fmla="*/ 170 h 170"/>
                <a:gd name="T64" fmla="*/ 810 w 1387"/>
                <a:gd name="T65" fmla="*/ 170 h 170"/>
                <a:gd name="T66" fmla="*/ 687 w 1387"/>
                <a:gd name="T67" fmla="*/ 80 h 170"/>
                <a:gd name="T68" fmla="*/ 787 w 1387"/>
                <a:gd name="T69" fmla="*/ 17 h 170"/>
                <a:gd name="T70" fmla="*/ 787 w 1387"/>
                <a:gd name="T71" fmla="*/ 112 h 170"/>
                <a:gd name="T72" fmla="*/ 860 w 1387"/>
                <a:gd name="T73" fmla="*/ 170 h 170"/>
                <a:gd name="T74" fmla="*/ 1309 w 1387"/>
                <a:gd name="T75" fmla="*/ 170 h 170"/>
                <a:gd name="T76" fmla="*/ 1309 w 1387"/>
                <a:gd name="T77" fmla="*/ 67 h 170"/>
                <a:gd name="T78" fmla="*/ 532 w 1387"/>
                <a:gd name="T79" fmla="*/ 137 h 170"/>
                <a:gd name="T80" fmla="*/ 314 w 1387"/>
                <a:gd name="T81" fmla="*/ 137 h 170"/>
                <a:gd name="T82" fmla="*/ 355 w 1387"/>
                <a:gd name="T83" fmla="*/ 100 h 170"/>
                <a:gd name="T84" fmla="*/ 490 w 1387"/>
                <a:gd name="T85" fmla="*/ 100 h 170"/>
                <a:gd name="T86" fmla="*/ 490 w 1387"/>
                <a:gd name="T87" fmla="*/ 67 h 170"/>
                <a:gd name="T88" fmla="*/ 311 w 1387"/>
                <a:gd name="T89" fmla="*/ 67 h 170"/>
                <a:gd name="T90" fmla="*/ 360 w 1387"/>
                <a:gd name="T91" fmla="*/ 34 h 170"/>
                <a:gd name="T92" fmla="*/ 503 w 1387"/>
                <a:gd name="T93" fmla="*/ 34 h 170"/>
                <a:gd name="T94" fmla="*/ 503 w 1387"/>
                <a:gd name="T95" fmla="*/ 15 h 170"/>
                <a:gd name="T96" fmla="*/ 606 w 1387"/>
                <a:gd name="T97" fmla="*/ 90 h 170"/>
                <a:gd name="T98" fmla="*/ 532 w 1387"/>
                <a:gd name="T99" fmla="*/ 13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87" h="170">
                  <a:moveTo>
                    <a:pt x="1309" y="67"/>
                  </a:moveTo>
                  <a:cubicBezTo>
                    <a:pt x="1153" y="67"/>
                    <a:pt x="1153" y="67"/>
                    <a:pt x="1153" y="67"/>
                  </a:cubicBezTo>
                  <a:cubicBezTo>
                    <a:pt x="1158" y="47"/>
                    <a:pt x="1174" y="34"/>
                    <a:pt x="1203" y="34"/>
                  </a:cubicBezTo>
                  <a:cubicBezTo>
                    <a:pt x="1352" y="34"/>
                    <a:pt x="1352" y="34"/>
                    <a:pt x="1352" y="34"/>
                  </a:cubicBezTo>
                  <a:cubicBezTo>
                    <a:pt x="1352" y="0"/>
                    <a:pt x="1352" y="0"/>
                    <a:pt x="1352" y="0"/>
                  </a:cubicBezTo>
                  <a:cubicBezTo>
                    <a:pt x="1193" y="0"/>
                    <a:pt x="1193" y="0"/>
                    <a:pt x="1193" y="0"/>
                  </a:cubicBezTo>
                  <a:cubicBezTo>
                    <a:pt x="1103" y="0"/>
                    <a:pt x="1082" y="64"/>
                    <a:pt x="1082" y="100"/>
                  </a:cubicBezTo>
                  <a:cubicBezTo>
                    <a:pt x="1274" y="100"/>
                    <a:pt x="1274" y="100"/>
                    <a:pt x="1274" y="100"/>
                  </a:cubicBezTo>
                  <a:cubicBezTo>
                    <a:pt x="1301" y="100"/>
                    <a:pt x="1301" y="136"/>
                    <a:pt x="1275" y="136"/>
                  </a:cubicBezTo>
                  <a:cubicBezTo>
                    <a:pt x="1249" y="136"/>
                    <a:pt x="1062" y="136"/>
                    <a:pt x="1062" y="136"/>
                  </a:cubicBezTo>
                  <a:cubicBezTo>
                    <a:pt x="1062" y="0"/>
                    <a:pt x="1062" y="0"/>
                    <a:pt x="1062" y="0"/>
                  </a:cubicBezTo>
                  <a:cubicBezTo>
                    <a:pt x="998" y="0"/>
                    <a:pt x="998" y="0"/>
                    <a:pt x="998" y="0"/>
                  </a:cubicBezTo>
                  <a:cubicBezTo>
                    <a:pt x="998" y="136"/>
                    <a:pt x="998" y="136"/>
                    <a:pt x="998" y="136"/>
                  </a:cubicBezTo>
                  <a:cubicBezTo>
                    <a:pt x="892" y="136"/>
                    <a:pt x="892" y="136"/>
                    <a:pt x="892" y="136"/>
                  </a:cubicBezTo>
                  <a:cubicBezTo>
                    <a:pt x="863" y="136"/>
                    <a:pt x="851" y="123"/>
                    <a:pt x="851" y="101"/>
                  </a:cubicBezTo>
                  <a:cubicBezTo>
                    <a:pt x="851" y="76"/>
                    <a:pt x="851" y="0"/>
                    <a:pt x="851" y="0"/>
                  </a:cubicBezTo>
                  <a:cubicBezTo>
                    <a:pt x="748" y="0"/>
                    <a:pt x="748" y="0"/>
                    <a:pt x="748" y="0"/>
                  </a:cubicBezTo>
                  <a:cubicBezTo>
                    <a:pt x="657" y="58"/>
                    <a:pt x="657" y="58"/>
                    <a:pt x="657" y="58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284" y="0"/>
                    <a:pt x="237" y="39"/>
                    <a:pt x="231" y="87"/>
                  </a:cubicBezTo>
                  <a:cubicBezTo>
                    <a:pt x="274" y="87"/>
                    <a:pt x="274" y="87"/>
                    <a:pt x="274" y="87"/>
                  </a:cubicBezTo>
                  <a:cubicBezTo>
                    <a:pt x="257" y="98"/>
                    <a:pt x="244" y="116"/>
                    <a:pt x="236" y="137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76" y="137"/>
                    <a:pt x="64" y="123"/>
                    <a:pt x="64" y="98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137"/>
                    <a:pt x="29" y="170"/>
                    <a:pt x="94" y="170"/>
                  </a:cubicBezTo>
                  <a:cubicBezTo>
                    <a:pt x="543" y="170"/>
                    <a:pt x="543" y="170"/>
                    <a:pt x="543" y="170"/>
                  </a:cubicBezTo>
                  <a:cubicBezTo>
                    <a:pt x="636" y="112"/>
                    <a:pt x="636" y="112"/>
                    <a:pt x="636" y="112"/>
                  </a:cubicBezTo>
                  <a:cubicBezTo>
                    <a:pt x="715" y="170"/>
                    <a:pt x="715" y="170"/>
                    <a:pt x="715" y="170"/>
                  </a:cubicBezTo>
                  <a:cubicBezTo>
                    <a:pt x="810" y="170"/>
                    <a:pt x="810" y="170"/>
                    <a:pt x="810" y="170"/>
                  </a:cubicBezTo>
                  <a:cubicBezTo>
                    <a:pt x="687" y="80"/>
                    <a:pt x="687" y="80"/>
                    <a:pt x="687" y="80"/>
                  </a:cubicBezTo>
                  <a:cubicBezTo>
                    <a:pt x="787" y="17"/>
                    <a:pt x="787" y="17"/>
                    <a:pt x="787" y="17"/>
                  </a:cubicBezTo>
                  <a:cubicBezTo>
                    <a:pt x="787" y="112"/>
                    <a:pt x="787" y="112"/>
                    <a:pt x="787" y="112"/>
                  </a:cubicBezTo>
                  <a:cubicBezTo>
                    <a:pt x="787" y="142"/>
                    <a:pt x="825" y="170"/>
                    <a:pt x="860" y="170"/>
                  </a:cubicBezTo>
                  <a:cubicBezTo>
                    <a:pt x="1309" y="170"/>
                    <a:pt x="1309" y="170"/>
                    <a:pt x="1309" y="170"/>
                  </a:cubicBezTo>
                  <a:cubicBezTo>
                    <a:pt x="1387" y="170"/>
                    <a:pt x="1387" y="67"/>
                    <a:pt x="1309" y="67"/>
                  </a:cubicBezTo>
                  <a:moveTo>
                    <a:pt x="532" y="137"/>
                  </a:moveTo>
                  <a:cubicBezTo>
                    <a:pt x="314" y="137"/>
                    <a:pt x="314" y="137"/>
                    <a:pt x="314" y="137"/>
                  </a:cubicBezTo>
                  <a:cubicBezTo>
                    <a:pt x="316" y="118"/>
                    <a:pt x="326" y="100"/>
                    <a:pt x="355" y="100"/>
                  </a:cubicBezTo>
                  <a:cubicBezTo>
                    <a:pt x="490" y="100"/>
                    <a:pt x="490" y="100"/>
                    <a:pt x="490" y="100"/>
                  </a:cubicBezTo>
                  <a:cubicBezTo>
                    <a:pt x="490" y="67"/>
                    <a:pt x="490" y="67"/>
                    <a:pt x="490" y="67"/>
                  </a:cubicBezTo>
                  <a:cubicBezTo>
                    <a:pt x="311" y="67"/>
                    <a:pt x="311" y="67"/>
                    <a:pt x="311" y="67"/>
                  </a:cubicBezTo>
                  <a:cubicBezTo>
                    <a:pt x="314" y="53"/>
                    <a:pt x="328" y="34"/>
                    <a:pt x="360" y="34"/>
                  </a:cubicBezTo>
                  <a:cubicBezTo>
                    <a:pt x="503" y="34"/>
                    <a:pt x="503" y="34"/>
                    <a:pt x="503" y="34"/>
                  </a:cubicBezTo>
                  <a:cubicBezTo>
                    <a:pt x="503" y="15"/>
                    <a:pt x="503" y="15"/>
                    <a:pt x="503" y="15"/>
                  </a:cubicBezTo>
                  <a:cubicBezTo>
                    <a:pt x="606" y="90"/>
                    <a:pt x="606" y="90"/>
                    <a:pt x="606" y="90"/>
                  </a:cubicBezTo>
                  <a:lnTo>
                    <a:pt x="532" y="1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A86EADBA-6BB0-C745-976A-923B91C3C0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r>
              <a:rPr lang="en-GB"/>
              <a:t>Title of presentation</a:t>
            </a:r>
            <a:endParaRPr lang="en-US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1FE56A46-BFA9-F44E-85C1-47A455D633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44280" y="4077072"/>
            <a:ext cx="10799999" cy="40798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tx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r>
              <a:rPr lang="en-NZ"/>
              <a:t>Department Name and Division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22F7EBDA-D777-614A-B8CA-2C9F9D0146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941141" y="5338457"/>
            <a:ext cx="10799999" cy="407987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000" cap="all" baseline="0">
                <a:solidFill>
                  <a:schemeClr val="tx1"/>
                </a:solidFill>
              </a:defRPr>
            </a:lvl1pPr>
          </a:lstStyle>
          <a:p>
            <a:r>
              <a:rPr lang="en-NZ" altLang="ja-JP" err="1"/>
              <a:t>dd</a:t>
            </a:r>
            <a:r>
              <a:rPr lang="en-NZ" altLang="ja-JP"/>
              <a:t>/mm/</a:t>
            </a:r>
            <a:r>
              <a:rPr lang="en-NZ" altLang="ja-JP" err="1"/>
              <a:t>yy</a:t>
            </a:r>
            <a:endParaRPr lang="en-NZ" altLang="ja-JP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CFD0EAB8-2366-9D4A-B53B-47057CCCD44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944280" y="4715942"/>
            <a:ext cx="10799999" cy="40798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tx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r>
              <a:rPr lang="en-NZ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5759924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ckground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A75FA55-2488-814A-ABF3-DCFC700444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r>
              <a:rPr lang="en-GB"/>
              <a:t>Title of presentation</a:t>
            </a:r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2ECA344-F83F-264B-80FE-B92017E01C3A}"/>
              </a:ext>
            </a:extLst>
          </p:cNvPr>
          <p:cNvGrpSpPr/>
          <p:nvPr userDrawn="1"/>
        </p:nvGrpSpPr>
        <p:grpSpPr bwMode="gray">
          <a:xfrm>
            <a:off x="857251" y="1233488"/>
            <a:ext cx="2006600" cy="360362"/>
            <a:chOff x="857251" y="1233488"/>
            <a:chExt cx="2006600" cy="360362"/>
          </a:xfrm>
          <a:solidFill>
            <a:schemeClr val="tx1"/>
          </a:solidFill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805EA6D2-5215-D045-A3DC-C899E0370FE0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57251" y="1233488"/>
              <a:ext cx="490538" cy="360362"/>
            </a:xfrm>
            <a:custGeom>
              <a:avLst/>
              <a:gdLst>
                <a:gd name="T0" fmla="*/ 345 w 469"/>
                <a:gd name="T1" fmla="*/ 16 h 342"/>
                <a:gd name="T2" fmla="*/ 335 w 469"/>
                <a:gd name="T3" fmla="*/ 31 h 342"/>
                <a:gd name="T4" fmla="*/ 433 w 469"/>
                <a:gd name="T5" fmla="*/ 168 h 342"/>
                <a:gd name="T6" fmla="*/ 410 w 469"/>
                <a:gd name="T7" fmla="*/ 222 h 342"/>
                <a:gd name="T8" fmla="*/ 227 w 469"/>
                <a:gd name="T9" fmla="*/ 222 h 342"/>
                <a:gd name="T10" fmla="*/ 206 w 469"/>
                <a:gd name="T11" fmla="*/ 191 h 342"/>
                <a:gd name="T12" fmla="*/ 323 w 469"/>
                <a:gd name="T13" fmla="*/ 30 h 342"/>
                <a:gd name="T14" fmla="*/ 313 w 469"/>
                <a:gd name="T15" fmla="*/ 7 h 342"/>
                <a:gd name="T16" fmla="*/ 234 w 469"/>
                <a:gd name="T17" fmla="*/ 0 h 342"/>
                <a:gd name="T18" fmla="*/ 0 w 469"/>
                <a:gd name="T19" fmla="*/ 171 h 342"/>
                <a:gd name="T20" fmla="*/ 234 w 469"/>
                <a:gd name="T21" fmla="*/ 342 h 342"/>
                <a:gd name="T22" fmla="*/ 428 w 469"/>
                <a:gd name="T23" fmla="*/ 271 h 342"/>
                <a:gd name="T24" fmla="*/ 388 w 469"/>
                <a:gd name="T25" fmla="*/ 271 h 342"/>
                <a:gd name="T26" fmla="*/ 234 w 469"/>
                <a:gd name="T27" fmla="*/ 321 h 342"/>
                <a:gd name="T28" fmla="*/ 36 w 469"/>
                <a:gd name="T29" fmla="*/ 171 h 342"/>
                <a:gd name="T30" fmla="*/ 233 w 469"/>
                <a:gd name="T31" fmla="*/ 18 h 342"/>
                <a:gd name="T32" fmla="*/ 236 w 469"/>
                <a:gd name="T33" fmla="*/ 38 h 342"/>
                <a:gd name="T34" fmla="*/ 135 w 469"/>
                <a:gd name="T35" fmla="*/ 183 h 342"/>
                <a:gd name="T36" fmla="*/ 192 w 469"/>
                <a:gd name="T37" fmla="*/ 261 h 342"/>
                <a:gd name="T38" fmla="*/ 421 w 469"/>
                <a:gd name="T39" fmla="*/ 261 h 342"/>
                <a:gd name="T40" fmla="*/ 452 w 469"/>
                <a:gd name="T41" fmla="*/ 238 h 342"/>
                <a:gd name="T42" fmla="*/ 469 w 469"/>
                <a:gd name="T43" fmla="*/ 171 h 342"/>
                <a:gd name="T44" fmla="*/ 345 w 469"/>
                <a:gd name="T45" fmla="*/ 16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9" h="342">
                  <a:moveTo>
                    <a:pt x="345" y="16"/>
                  </a:moveTo>
                  <a:cubicBezTo>
                    <a:pt x="335" y="31"/>
                    <a:pt x="335" y="31"/>
                    <a:pt x="335" y="31"/>
                  </a:cubicBezTo>
                  <a:cubicBezTo>
                    <a:pt x="404" y="60"/>
                    <a:pt x="433" y="112"/>
                    <a:pt x="433" y="168"/>
                  </a:cubicBezTo>
                  <a:cubicBezTo>
                    <a:pt x="433" y="196"/>
                    <a:pt x="425" y="222"/>
                    <a:pt x="410" y="222"/>
                  </a:cubicBezTo>
                  <a:cubicBezTo>
                    <a:pt x="227" y="222"/>
                    <a:pt x="227" y="222"/>
                    <a:pt x="227" y="222"/>
                  </a:cubicBezTo>
                  <a:cubicBezTo>
                    <a:pt x="202" y="222"/>
                    <a:pt x="195" y="213"/>
                    <a:pt x="206" y="191"/>
                  </a:cubicBezTo>
                  <a:cubicBezTo>
                    <a:pt x="226" y="151"/>
                    <a:pt x="286" y="75"/>
                    <a:pt x="323" y="30"/>
                  </a:cubicBezTo>
                  <a:cubicBezTo>
                    <a:pt x="328" y="23"/>
                    <a:pt x="333" y="13"/>
                    <a:pt x="313" y="7"/>
                  </a:cubicBezTo>
                  <a:cubicBezTo>
                    <a:pt x="294" y="2"/>
                    <a:pt x="261" y="0"/>
                    <a:pt x="234" y="0"/>
                  </a:cubicBezTo>
                  <a:cubicBezTo>
                    <a:pt x="96" y="0"/>
                    <a:pt x="0" y="75"/>
                    <a:pt x="0" y="171"/>
                  </a:cubicBezTo>
                  <a:cubicBezTo>
                    <a:pt x="0" y="259"/>
                    <a:pt x="83" y="342"/>
                    <a:pt x="234" y="342"/>
                  </a:cubicBezTo>
                  <a:cubicBezTo>
                    <a:pt x="300" y="342"/>
                    <a:pt x="382" y="323"/>
                    <a:pt x="428" y="271"/>
                  </a:cubicBezTo>
                  <a:cubicBezTo>
                    <a:pt x="388" y="271"/>
                    <a:pt x="388" y="271"/>
                    <a:pt x="388" y="271"/>
                  </a:cubicBezTo>
                  <a:cubicBezTo>
                    <a:pt x="343" y="311"/>
                    <a:pt x="284" y="321"/>
                    <a:pt x="234" y="321"/>
                  </a:cubicBezTo>
                  <a:cubicBezTo>
                    <a:pt x="113" y="321"/>
                    <a:pt x="36" y="258"/>
                    <a:pt x="36" y="171"/>
                  </a:cubicBezTo>
                  <a:cubicBezTo>
                    <a:pt x="36" y="90"/>
                    <a:pt x="123" y="18"/>
                    <a:pt x="233" y="18"/>
                  </a:cubicBezTo>
                  <a:cubicBezTo>
                    <a:pt x="246" y="18"/>
                    <a:pt x="250" y="21"/>
                    <a:pt x="236" y="38"/>
                  </a:cubicBezTo>
                  <a:cubicBezTo>
                    <a:pt x="208" y="73"/>
                    <a:pt x="158" y="142"/>
                    <a:pt x="135" y="183"/>
                  </a:cubicBezTo>
                  <a:cubicBezTo>
                    <a:pt x="109" y="226"/>
                    <a:pt x="135" y="261"/>
                    <a:pt x="192" y="261"/>
                  </a:cubicBezTo>
                  <a:cubicBezTo>
                    <a:pt x="421" y="261"/>
                    <a:pt x="421" y="261"/>
                    <a:pt x="421" y="261"/>
                  </a:cubicBezTo>
                  <a:cubicBezTo>
                    <a:pt x="435" y="261"/>
                    <a:pt x="443" y="253"/>
                    <a:pt x="452" y="238"/>
                  </a:cubicBezTo>
                  <a:cubicBezTo>
                    <a:pt x="458" y="227"/>
                    <a:pt x="469" y="203"/>
                    <a:pt x="469" y="171"/>
                  </a:cubicBezTo>
                  <a:cubicBezTo>
                    <a:pt x="469" y="105"/>
                    <a:pt x="420" y="46"/>
                    <a:pt x="345" y="1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FE80BD05-4EF7-DA42-83C6-63FABFFE7447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1414463" y="1328738"/>
              <a:ext cx="1449388" cy="179387"/>
            </a:xfrm>
            <a:custGeom>
              <a:avLst/>
              <a:gdLst>
                <a:gd name="T0" fmla="*/ 1309 w 1387"/>
                <a:gd name="T1" fmla="*/ 67 h 170"/>
                <a:gd name="T2" fmla="*/ 1153 w 1387"/>
                <a:gd name="T3" fmla="*/ 67 h 170"/>
                <a:gd name="T4" fmla="*/ 1203 w 1387"/>
                <a:gd name="T5" fmla="*/ 34 h 170"/>
                <a:gd name="T6" fmla="*/ 1352 w 1387"/>
                <a:gd name="T7" fmla="*/ 34 h 170"/>
                <a:gd name="T8" fmla="*/ 1352 w 1387"/>
                <a:gd name="T9" fmla="*/ 0 h 170"/>
                <a:gd name="T10" fmla="*/ 1193 w 1387"/>
                <a:gd name="T11" fmla="*/ 0 h 170"/>
                <a:gd name="T12" fmla="*/ 1082 w 1387"/>
                <a:gd name="T13" fmla="*/ 100 h 170"/>
                <a:gd name="T14" fmla="*/ 1274 w 1387"/>
                <a:gd name="T15" fmla="*/ 100 h 170"/>
                <a:gd name="T16" fmla="*/ 1275 w 1387"/>
                <a:gd name="T17" fmla="*/ 136 h 170"/>
                <a:gd name="T18" fmla="*/ 1062 w 1387"/>
                <a:gd name="T19" fmla="*/ 136 h 170"/>
                <a:gd name="T20" fmla="*/ 1062 w 1387"/>
                <a:gd name="T21" fmla="*/ 0 h 170"/>
                <a:gd name="T22" fmla="*/ 998 w 1387"/>
                <a:gd name="T23" fmla="*/ 0 h 170"/>
                <a:gd name="T24" fmla="*/ 998 w 1387"/>
                <a:gd name="T25" fmla="*/ 136 h 170"/>
                <a:gd name="T26" fmla="*/ 892 w 1387"/>
                <a:gd name="T27" fmla="*/ 136 h 170"/>
                <a:gd name="T28" fmla="*/ 851 w 1387"/>
                <a:gd name="T29" fmla="*/ 101 h 170"/>
                <a:gd name="T30" fmla="*/ 851 w 1387"/>
                <a:gd name="T31" fmla="*/ 0 h 170"/>
                <a:gd name="T32" fmla="*/ 748 w 1387"/>
                <a:gd name="T33" fmla="*/ 0 h 170"/>
                <a:gd name="T34" fmla="*/ 657 w 1387"/>
                <a:gd name="T35" fmla="*/ 58 h 170"/>
                <a:gd name="T36" fmla="*/ 577 w 1387"/>
                <a:gd name="T37" fmla="*/ 0 h 170"/>
                <a:gd name="T38" fmla="*/ 350 w 1387"/>
                <a:gd name="T39" fmla="*/ 0 h 170"/>
                <a:gd name="T40" fmla="*/ 231 w 1387"/>
                <a:gd name="T41" fmla="*/ 87 h 170"/>
                <a:gd name="T42" fmla="*/ 274 w 1387"/>
                <a:gd name="T43" fmla="*/ 87 h 170"/>
                <a:gd name="T44" fmla="*/ 236 w 1387"/>
                <a:gd name="T45" fmla="*/ 137 h 170"/>
                <a:gd name="T46" fmla="*/ 102 w 1387"/>
                <a:gd name="T47" fmla="*/ 137 h 170"/>
                <a:gd name="T48" fmla="*/ 64 w 1387"/>
                <a:gd name="T49" fmla="*/ 98 h 170"/>
                <a:gd name="T50" fmla="*/ 64 w 1387"/>
                <a:gd name="T51" fmla="*/ 0 h 170"/>
                <a:gd name="T52" fmla="*/ 0 w 1387"/>
                <a:gd name="T53" fmla="*/ 0 h 170"/>
                <a:gd name="T54" fmla="*/ 0 w 1387"/>
                <a:gd name="T55" fmla="*/ 84 h 170"/>
                <a:gd name="T56" fmla="*/ 94 w 1387"/>
                <a:gd name="T57" fmla="*/ 170 h 170"/>
                <a:gd name="T58" fmla="*/ 543 w 1387"/>
                <a:gd name="T59" fmla="*/ 170 h 170"/>
                <a:gd name="T60" fmla="*/ 636 w 1387"/>
                <a:gd name="T61" fmla="*/ 112 h 170"/>
                <a:gd name="T62" fmla="*/ 715 w 1387"/>
                <a:gd name="T63" fmla="*/ 170 h 170"/>
                <a:gd name="T64" fmla="*/ 810 w 1387"/>
                <a:gd name="T65" fmla="*/ 170 h 170"/>
                <a:gd name="T66" fmla="*/ 687 w 1387"/>
                <a:gd name="T67" fmla="*/ 80 h 170"/>
                <a:gd name="T68" fmla="*/ 787 w 1387"/>
                <a:gd name="T69" fmla="*/ 17 h 170"/>
                <a:gd name="T70" fmla="*/ 787 w 1387"/>
                <a:gd name="T71" fmla="*/ 112 h 170"/>
                <a:gd name="T72" fmla="*/ 860 w 1387"/>
                <a:gd name="T73" fmla="*/ 170 h 170"/>
                <a:gd name="T74" fmla="*/ 1309 w 1387"/>
                <a:gd name="T75" fmla="*/ 170 h 170"/>
                <a:gd name="T76" fmla="*/ 1309 w 1387"/>
                <a:gd name="T77" fmla="*/ 67 h 170"/>
                <a:gd name="T78" fmla="*/ 532 w 1387"/>
                <a:gd name="T79" fmla="*/ 137 h 170"/>
                <a:gd name="T80" fmla="*/ 314 w 1387"/>
                <a:gd name="T81" fmla="*/ 137 h 170"/>
                <a:gd name="T82" fmla="*/ 355 w 1387"/>
                <a:gd name="T83" fmla="*/ 100 h 170"/>
                <a:gd name="T84" fmla="*/ 490 w 1387"/>
                <a:gd name="T85" fmla="*/ 100 h 170"/>
                <a:gd name="T86" fmla="*/ 490 w 1387"/>
                <a:gd name="T87" fmla="*/ 67 h 170"/>
                <a:gd name="T88" fmla="*/ 311 w 1387"/>
                <a:gd name="T89" fmla="*/ 67 h 170"/>
                <a:gd name="T90" fmla="*/ 360 w 1387"/>
                <a:gd name="T91" fmla="*/ 34 h 170"/>
                <a:gd name="T92" fmla="*/ 503 w 1387"/>
                <a:gd name="T93" fmla="*/ 34 h 170"/>
                <a:gd name="T94" fmla="*/ 503 w 1387"/>
                <a:gd name="T95" fmla="*/ 15 h 170"/>
                <a:gd name="T96" fmla="*/ 606 w 1387"/>
                <a:gd name="T97" fmla="*/ 90 h 170"/>
                <a:gd name="T98" fmla="*/ 532 w 1387"/>
                <a:gd name="T99" fmla="*/ 13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87" h="170">
                  <a:moveTo>
                    <a:pt x="1309" y="67"/>
                  </a:moveTo>
                  <a:cubicBezTo>
                    <a:pt x="1153" y="67"/>
                    <a:pt x="1153" y="67"/>
                    <a:pt x="1153" y="67"/>
                  </a:cubicBezTo>
                  <a:cubicBezTo>
                    <a:pt x="1158" y="47"/>
                    <a:pt x="1174" y="34"/>
                    <a:pt x="1203" y="34"/>
                  </a:cubicBezTo>
                  <a:cubicBezTo>
                    <a:pt x="1352" y="34"/>
                    <a:pt x="1352" y="34"/>
                    <a:pt x="1352" y="34"/>
                  </a:cubicBezTo>
                  <a:cubicBezTo>
                    <a:pt x="1352" y="0"/>
                    <a:pt x="1352" y="0"/>
                    <a:pt x="1352" y="0"/>
                  </a:cubicBezTo>
                  <a:cubicBezTo>
                    <a:pt x="1193" y="0"/>
                    <a:pt x="1193" y="0"/>
                    <a:pt x="1193" y="0"/>
                  </a:cubicBezTo>
                  <a:cubicBezTo>
                    <a:pt x="1103" y="0"/>
                    <a:pt x="1082" y="64"/>
                    <a:pt x="1082" y="100"/>
                  </a:cubicBezTo>
                  <a:cubicBezTo>
                    <a:pt x="1274" y="100"/>
                    <a:pt x="1274" y="100"/>
                    <a:pt x="1274" y="100"/>
                  </a:cubicBezTo>
                  <a:cubicBezTo>
                    <a:pt x="1301" y="100"/>
                    <a:pt x="1301" y="136"/>
                    <a:pt x="1275" y="136"/>
                  </a:cubicBezTo>
                  <a:cubicBezTo>
                    <a:pt x="1249" y="136"/>
                    <a:pt x="1062" y="136"/>
                    <a:pt x="1062" y="136"/>
                  </a:cubicBezTo>
                  <a:cubicBezTo>
                    <a:pt x="1062" y="0"/>
                    <a:pt x="1062" y="0"/>
                    <a:pt x="1062" y="0"/>
                  </a:cubicBezTo>
                  <a:cubicBezTo>
                    <a:pt x="998" y="0"/>
                    <a:pt x="998" y="0"/>
                    <a:pt x="998" y="0"/>
                  </a:cubicBezTo>
                  <a:cubicBezTo>
                    <a:pt x="998" y="136"/>
                    <a:pt x="998" y="136"/>
                    <a:pt x="998" y="136"/>
                  </a:cubicBezTo>
                  <a:cubicBezTo>
                    <a:pt x="892" y="136"/>
                    <a:pt x="892" y="136"/>
                    <a:pt x="892" y="136"/>
                  </a:cubicBezTo>
                  <a:cubicBezTo>
                    <a:pt x="863" y="136"/>
                    <a:pt x="851" y="123"/>
                    <a:pt x="851" y="101"/>
                  </a:cubicBezTo>
                  <a:cubicBezTo>
                    <a:pt x="851" y="76"/>
                    <a:pt x="851" y="0"/>
                    <a:pt x="851" y="0"/>
                  </a:cubicBezTo>
                  <a:cubicBezTo>
                    <a:pt x="748" y="0"/>
                    <a:pt x="748" y="0"/>
                    <a:pt x="748" y="0"/>
                  </a:cubicBezTo>
                  <a:cubicBezTo>
                    <a:pt x="657" y="58"/>
                    <a:pt x="657" y="58"/>
                    <a:pt x="657" y="58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284" y="0"/>
                    <a:pt x="237" y="39"/>
                    <a:pt x="231" y="87"/>
                  </a:cubicBezTo>
                  <a:cubicBezTo>
                    <a:pt x="274" y="87"/>
                    <a:pt x="274" y="87"/>
                    <a:pt x="274" y="87"/>
                  </a:cubicBezTo>
                  <a:cubicBezTo>
                    <a:pt x="257" y="98"/>
                    <a:pt x="244" y="116"/>
                    <a:pt x="236" y="137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76" y="137"/>
                    <a:pt x="64" y="123"/>
                    <a:pt x="64" y="98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137"/>
                    <a:pt x="29" y="170"/>
                    <a:pt x="94" y="170"/>
                  </a:cubicBezTo>
                  <a:cubicBezTo>
                    <a:pt x="543" y="170"/>
                    <a:pt x="543" y="170"/>
                    <a:pt x="543" y="170"/>
                  </a:cubicBezTo>
                  <a:cubicBezTo>
                    <a:pt x="636" y="112"/>
                    <a:pt x="636" y="112"/>
                    <a:pt x="636" y="112"/>
                  </a:cubicBezTo>
                  <a:cubicBezTo>
                    <a:pt x="715" y="170"/>
                    <a:pt x="715" y="170"/>
                    <a:pt x="715" y="170"/>
                  </a:cubicBezTo>
                  <a:cubicBezTo>
                    <a:pt x="810" y="170"/>
                    <a:pt x="810" y="170"/>
                    <a:pt x="810" y="170"/>
                  </a:cubicBezTo>
                  <a:cubicBezTo>
                    <a:pt x="687" y="80"/>
                    <a:pt x="687" y="80"/>
                    <a:pt x="687" y="80"/>
                  </a:cubicBezTo>
                  <a:cubicBezTo>
                    <a:pt x="787" y="17"/>
                    <a:pt x="787" y="17"/>
                    <a:pt x="787" y="17"/>
                  </a:cubicBezTo>
                  <a:cubicBezTo>
                    <a:pt x="787" y="112"/>
                    <a:pt x="787" y="112"/>
                    <a:pt x="787" y="112"/>
                  </a:cubicBezTo>
                  <a:cubicBezTo>
                    <a:pt x="787" y="142"/>
                    <a:pt x="825" y="170"/>
                    <a:pt x="860" y="170"/>
                  </a:cubicBezTo>
                  <a:cubicBezTo>
                    <a:pt x="1309" y="170"/>
                    <a:pt x="1309" y="170"/>
                    <a:pt x="1309" y="170"/>
                  </a:cubicBezTo>
                  <a:cubicBezTo>
                    <a:pt x="1387" y="170"/>
                    <a:pt x="1387" y="67"/>
                    <a:pt x="1309" y="67"/>
                  </a:cubicBezTo>
                  <a:moveTo>
                    <a:pt x="532" y="137"/>
                  </a:moveTo>
                  <a:cubicBezTo>
                    <a:pt x="314" y="137"/>
                    <a:pt x="314" y="137"/>
                    <a:pt x="314" y="137"/>
                  </a:cubicBezTo>
                  <a:cubicBezTo>
                    <a:pt x="316" y="118"/>
                    <a:pt x="326" y="100"/>
                    <a:pt x="355" y="100"/>
                  </a:cubicBezTo>
                  <a:cubicBezTo>
                    <a:pt x="490" y="100"/>
                    <a:pt x="490" y="100"/>
                    <a:pt x="490" y="100"/>
                  </a:cubicBezTo>
                  <a:cubicBezTo>
                    <a:pt x="490" y="67"/>
                    <a:pt x="490" y="67"/>
                    <a:pt x="490" y="67"/>
                  </a:cubicBezTo>
                  <a:cubicBezTo>
                    <a:pt x="311" y="67"/>
                    <a:pt x="311" y="67"/>
                    <a:pt x="311" y="67"/>
                  </a:cubicBezTo>
                  <a:cubicBezTo>
                    <a:pt x="314" y="53"/>
                    <a:pt x="328" y="34"/>
                    <a:pt x="360" y="34"/>
                  </a:cubicBezTo>
                  <a:cubicBezTo>
                    <a:pt x="503" y="34"/>
                    <a:pt x="503" y="34"/>
                    <a:pt x="503" y="34"/>
                  </a:cubicBezTo>
                  <a:cubicBezTo>
                    <a:pt x="503" y="15"/>
                    <a:pt x="503" y="15"/>
                    <a:pt x="503" y="15"/>
                  </a:cubicBezTo>
                  <a:cubicBezTo>
                    <a:pt x="606" y="90"/>
                    <a:pt x="606" y="90"/>
                    <a:pt x="606" y="90"/>
                  </a:cubicBezTo>
                  <a:lnTo>
                    <a:pt x="532" y="1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99A1D4AB-624C-284B-82AC-44655A491A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44280" y="4077072"/>
            <a:ext cx="10799999" cy="40798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tx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r>
              <a:rPr lang="en-NZ"/>
              <a:t>Department Name and Division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37368CFA-6578-CD42-B2F4-84E45716BC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941141" y="5338457"/>
            <a:ext cx="10799999" cy="407987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000" cap="all" baseline="0">
                <a:solidFill>
                  <a:schemeClr val="tx1"/>
                </a:solidFill>
              </a:defRPr>
            </a:lvl1pPr>
          </a:lstStyle>
          <a:p>
            <a:r>
              <a:rPr lang="en-NZ" altLang="ja-JP" err="1"/>
              <a:t>dd</a:t>
            </a:r>
            <a:r>
              <a:rPr lang="en-NZ" altLang="ja-JP"/>
              <a:t>/mm/</a:t>
            </a:r>
            <a:r>
              <a:rPr lang="en-NZ" altLang="ja-JP" err="1"/>
              <a:t>yy</a:t>
            </a:r>
            <a:endParaRPr lang="en-NZ" altLang="ja-JP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09E7130B-04AA-3145-BE41-D0A680C854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944280" y="4715942"/>
            <a:ext cx="10799999" cy="40798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tx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r>
              <a:rPr lang="en-NZ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2969094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ey Shap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ar driving on a road&#10;&#10;Description automatically generated with medium confidence">
            <a:extLst>
              <a:ext uri="{FF2B5EF4-FFF2-40B4-BE49-F238E27FC236}">
                <a16:creationId xmlns:a16="http://schemas.microsoft.com/office/drawing/2014/main" id="{17A33ACF-A007-454C-8F79-306A721DFE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A75FA55-2488-814A-ABF3-DCFC700444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944280" y="2660719"/>
            <a:ext cx="10799999" cy="1200329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Title of </a:t>
            </a:r>
            <a:br>
              <a:rPr lang="en-GB"/>
            </a:br>
            <a:r>
              <a:rPr lang="en-GB"/>
              <a:t>presentation</a:t>
            </a:r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2ECA344-F83F-264B-80FE-B92017E01C3A}"/>
              </a:ext>
            </a:extLst>
          </p:cNvPr>
          <p:cNvGrpSpPr/>
          <p:nvPr userDrawn="1"/>
        </p:nvGrpSpPr>
        <p:grpSpPr bwMode="gray">
          <a:xfrm>
            <a:off x="857251" y="1233488"/>
            <a:ext cx="2006600" cy="360362"/>
            <a:chOff x="857251" y="1233488"/>
            <a:chExt cx="2006600" cy="360362"/>
          </a:xfrm>
          <a:solidFill>
            <a:schemeClr val="bg1"/>
          </a:solidFill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805EA6D2-5215-D045-A3DC-C899E0370FE0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57251" y="1233488"/>
              <a:ext cx="490538" cy="360362"/>
            </a:xfrm>
            <a:custGeom>
              <a:avLst/>
              <a:gdLst>
                <a:gd name="T0" fmla="*/ 345 w 469"/>
                <a:gd name="T1" fmla="*/ 16 h 342"/>
                <a:gd name="T2" fmla="*/ 335 w 469"/>
                <a:gd name="T3" fmla="*/ 31 h 342"/>
                <a:gd name="T4" fmla="*/ 433 w 469"/>
                <a:gd name="T5" fmla="*/ 168 h 342"/>
                <a:gd name="T6" fmla="*/ 410 w 469"/>
                <a:gd name="T7" fmla="*/ 222 h 342"/>
                <a:gd name="T8" fmla="*/ 227 w 469"/>
                <a:gd name="T9" fmla="*/ 222 h 342"/>
                <a:gd name="T10" fmla="*/ 206 w 469"/>
                <a:gd name="T11" fmla="*/ 191 h 342"/>
                <a:gd name="T12" fmla="*/ 323 w 469"/>
                <a:gd name="T13" fmla="*/ 30 h 342"/>
                <a:gd name="T14" fmla="*/ 313 w 469"/>
                <a:gd name="T15" fmla="*/ 7 h 342"/>
                <a:gd name="T16" fmla="*/ 234 w 469"/>
                <a:gd name="T17" fmla="*/ 0 h 342"/>
                <a:gd name="T18" fmla="*/ 0 w 469"/>
                <a:gd name="T19" fmla="*/ 171 h 342"/>
                <a:gd name="T20" fmla="*/ 234 w 469"/>
                <a:gd name="T21" fmla="*/ 342 h 342"/>
                <a:gd name="T22" fmla="*/ 428 w 469"/>
                <a:gd name="T23" fmla="*/ 271 h 342"/>
                <a:gd name="T24" fmla="*/ 388 w 469"/>
                <a:gd name="T25" fmla="*/ 271 h 342"/>
                <a:gd name="T26" fmla="*/ 234 w 469"/>
                <a:gd name="T27" fmla="*/ 321 h 342"/>
                <a:gd name="T28" fmla="*/ 36 w 469"/>
                <a:gd name="T29" fmla="*/ 171 h 342"/>
                <a:gd name="T30" fmla="*/ 233 w 469"/>
                <a:gd name="T31" fmla="*/ 18 h 342"/>
                <a:gd name="T32" fmla="*/ 236 w 469"/>
                <a:gd name="T33" fmla="*/ 38 h 342"/>
                <a:gd name="T34" fmla="*/ 135 w 469"/>
                <a:gd name="T35" fmla="*/ 183 h 342"/>
                <a:gd name="T36" fmla="*/ 192 w 469"/>
                <a:gd name="T37" fmla="*/ 261 h 342"/>
                <a:gd name="T38" fmla="*/ 421 w 469"/>
                <a:gd name="T39" fmla="*/ 261 h 342"/>
                <a:gd name="T40" fmla="*/ 452 w 469"/>
                <a:gd name="T41" fmla="*/ 238 h 342"/>
                <a:gd name="T42" fmla="*/ 469 w 469"/>
                <a:gd name="T43" fmla="*/ 171 h 342"/>
                <a:gd name="T44" fmla="*/ 345 w 469"/>
                <a:gd name="T45" fmla="*/ 16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9" h="342">
                  <a:moveTo>
                    <a:pt x="345" y="16"/>
                  </a:moveTo>
                  <a:cubicBezTo>
                    <a:pt x="335" y="31"/>
                    <a:pt x="335" y="31"/>
                    <a:pt x="335" y="31"/>
                  </a:cubicBezTo>
                  <a:cubicBezTo>
                    <a:pt x="404" y="60"/>
                    <a:pt x="433" y="112"/>
                    <a:pt x="433" y="168"/>
                  </a:cubicBezTo>
                  <a:cubicBezTo>
                    <a:pt x="433" y="196"/>
                    <a:pt x="425" y="222"/>
                    <a:pt x="410" y="222"/>
                  </a:cubicBezTo>
                  <a:cubicBezTo>
                    <a:pt x="227" y="222"/>
                    <a:pt x="227" y="222"/>
                    <a:pt x="227" y="222"/>
                  </a:cubicBezTo>
                  <a:cubicBezTo>
                    <a:pt x="202" y="222"/>
                    <a:pt x="195" y="213"/>
                    <a:pt x="206" y="191"/>
                  </a:cubicBezTo>
                  <a:cubicBezTo>
                    <a:pt x="226" y="151"/>
                    <a:pt x="286" y="75"/>
                    <a:pt x="323" y="30"/>
                  </a:cubicBezTo>
                  <a:cubicBezTo>
                    <a:pt x="328" y="23"/>
                    <a:pt x="333" y="13"/>
                    <a:pt x="313" y="7"/>
                  </a:cubicBezTo>
                  <a:cubicBezTo>
                    <a:pt x="294" y="2"/>
                    <a:pt x="261" y="0"/>
                    <a:pt x="234" y="0"/>
                  </a:cubicBezTo>
                  <a:cubicBezTo>
                    <a:pt x="96" y="0"/>
                    <a:pt x="0" y="75"/>
                    <a:pt x="0" y="171"/>
                  </a:cubicBezTo>
                  <a:cubicBezTo>
                    <a:pt x="0" y="259"/>
                    <a:pt x="83" y="342"/>
                    <a:pt x="234" y="342"/>
                  </a:cubicBezTo>
                  <a:cubicBezTo>
                    <a:pt x="300" y="342"/>
                    <a:pt x="382" y="323"/>
                    <a:pt x="428" y="271"/>
                  </a:cubicBezTo>
                  <a:cubicBezTo>
                    <a:pt x="388" y="271"/>
                    <a:pt x="388" y="271"/>
                    <a:pt x="388" y="271"/>
                  </a:cubicBezTo>
                  <a:cubicBezTo>
                    <a:pt x="343" y="311"/>
                    <a:pt x="284" y="321"/>
                    <a:pt x="234" y="321"/>
                  </a:cubicBezTo>
                  <a:cubicBezTo>
                    <a:pt x="113" y="321"/>
                    <a:pt x="36" y="258"/>
                    <a:pt x="36" y="171"/>
                  </a:cubicBezTo>
                  <a:cubicBezTo>
                    <a:pt x="36" y="90"/>
                    <a:pt x="123" y="18"/>
                    <a:pt x="233" y="18"/>
                  </a:cubicBezTo>
                  <a:cubicBezTo>
                    <a:pt x="246" y="18"/>
                    <a:pt x="250" y="21"/>
                    <a:pt x="236" y="38"/>
                  </a:cubicBezTo>
                  <a:cubicBezTo>
                    <a:pt x="208" y="73"/>
                    <a:pt x="158" y="142"/>
                    <a:pt x="135" y="183"/>
                  </a:cubicBezTo>
                  <a:cubicBezTo>
                    <a:pt x="109" y="226"/>
                    <a:pt x="135" y="261"/>
                    <a:pt x="192" y="261"/>
                  </a:cubicBezTo>
                  <a:cubicBezTo>
                    <a:pt x="421" y="261"/>
                    <a:pt x="421" y="261"/>
                    <a:pt x="421" y="261"/>
                  </a:cubicBezTo>
                  <a:cubicBezTo>
                    <a:pt x="435" y="261"/>
                    <a:pt x="443" y="253"/>
                    <a:pt x="452" y="238"/>
                  </a:cubicBezTo>
                  <a:cubicBezTo>
                    <a:pt x="458" y="227"/>
                    <a:pt x="469" y="203"/>
                    <a:pt x="469" y="171"/>
                  </a:cubicBezTo>
                  <a:cubicBezTo>
                    <a:pt x="469" y="105"/>
                    <a:pt x="420" y="46"/>
                    <a:pt x="345" y="1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FE80BD05-4EF7-DA42-83C6-63FABFFE7447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1414463" y="1328738"/>
              <a:ext cx="1449388" cy="179387"/>
            </a:xfrm>
            <a:custGeom>
              <a:avLst/>
              <a:gdLst>
                <a:gd name="T0" fmla="*/ 1309 w 1387"/>
                <a:gd name="T1" fmla="*/ 67 h 170"/>
                <a:gd name="T2" fmla="*/ 1153 w 1387"/>
                <a:gd name="T3" fmla="*/ 67 h 170"/>
                <a:gd name="T4" fmla="*/ 1203 w 1387"/>
                <a:gd name="T5" fmla="*/ 34 h 170"/>
                <a:gd name="T6" fmla="*/ 1352 w 1387"/>
                <a:gd name="T7" fmla="*/ 34 h 170"/>
                <a:gd name="T8" fmla="*/ 1352 w 1387"/>
                <a:gd name="T9" fmla="*/ 0 h 170"/>
                <a:gd name="T10" fmla="*/ 1193 w 1387"/>
                <a:gd name="T11" fmla="*/ 0 h 170"/>
                <a:gd name="T12" fmla="*/ 1082 w 1387"/>
                <a:gd name="T13" fmla="*/ 100 h 170"/>
                <a:gd name="T14" fmla="*/ 1274 w 1387"/>
                <a:gd name="T15" fmla="*/ 100 h 170"/>
                <a:gd name="T16" fmla="*/ 1275 w 1387"/>
                <a:gd name="T17" fmla="*/ 136 h 170"/>
                <a:gd name="T18" fmla="*/ 1062 w 1387"/>
                <a:gd name="T19" fmla="*/ 136 h 170"/>
                <a:gd name="T20" fmla="*/ 1062 w 1387"/>
                <a:gd name="T21" fmla="*/ 0 h 170"/>
                <a:gd name="T22" fmla="*/ 998 w 1387"/>
                <a:gd name="T23" fmla="*/ 0 h 170"/>
                <a:gd name="T24" fmla="*/ 998 w 1387"/>
                <a:gd name="T25" fmla="*/ 136 h 170"/>
                <a:gd name="T26" fmla="*/ 892 w 1387"/>
                <a:gd name="T27" fmla="*/ 136 h 170"/>
                <a:gd name="T28" fmla="*/ 851 w 1387"/>
                <a:gd name="T29" fmla="*/ 101 h 170"/>
                <a:gd name="T30" fmla="*/ 851 w 1387"/>
                <a:gd name="T31" fmla="*/ 0 h 170"/>
                <a:gd name="T32" fmla="*/ 748 w 1387"/>
                <a:gd name="T33" fmla="*/ 0 h 170"/>
                <a:gd name="T34" fmla="*/ 657 w 1387"/>
                <a:gd name="T35" fmla="*/ 58 h 170"/>
                <a:gd name="T36" fmla="*/ 577 w 1387"/>
                <a:gd name="T37" fmla="*/ 0 h 170"/>
                <a:gd name="T38" fmla="*/ 350 w 1387"/>
                <a:gd name="T39" fmla="*/ 0 h 170"/>
                <a:gd name="T40" fmla="*/ 231 w 1387"/>
                <a:gd name="T41" fmla="*/ 87 h 170"/>
                <a:gd name="T42" fmla="*/ 274 w 1387"/>
                <a:gd name="T43" fmla="*/ 87 h 170"/>
                <a:gd name="T44" fmla="*/ 236 w 1387"/>
                <a:gd name="T45" fmla="*/ 137 h 170"/>
                <a:gd name="T46" fmla="*/ 102 w 1387"/>
                <a:gd name="T47" fmla="*/ 137 h 170"/>
                <a:gd name="T48" fmla="*/ 64 w 1387"/>
                <a:gd name="T49" fmla="*/ 98 h 170"/>
                <a:gd name="T50" fmla="*/ 64 w 1387"/>
                <a:gd name="T51" fmla="*/ 0 h 170"/>
                <a:gd name="T52" fmla="*/ 0 w 1387"/>
                <a:gd name="T53" fmla="*/ 0 h 170"/>
                <a:gd name="T54" fmla="*/ 0 w 1387"/>
                <a:gd name="T55" fmla="*/ 84 h 170"/>
                <a:gd name="T56" fmla="*/ 94 w 1387"/>
                <a:gd name="T57" fmla="*/ 170 h 170"/>
                <a:gd name="T58" fmla="*/ 543 w 1387"/>
                <a:gd name="T59" fmla="*/ 170 h 170"/>
                <a:gd name="T60" fmla="*/ 636 w 1387"/>
                <a:gd name="T61" fmla="*/ 112 h 170"/>
                <a:gd name="T62" fmla="*/ 715 w 1387"/>
                <a:gd name="T63" fmla="*/ 170 h 170"/>
                <a:gd name="T64" fmla="*/ 810 w 1387"/>
                <a:gd name="T65" fmla="*/ 170 h 170"/>
                <a:gd name="T66" fmla="*/ 687 w 1387"/>
                <a:gd name="T67" fmla="*/ 80 h 170"/>
                <a:gd name="T68" fmla="*/ 787 w 1387"/>
                <a:gd name="T69" fmla="*/ 17 h 170"/>
                <a:gd name="T70" fmla="*/ 787 w 1387"/>
                <a:gd name="T71" fmla="*/ 112 h 170"/>
                <a:gd name="T72" fmla="*/ 860 w 1387"/>
                <a:gd name="T73" fmla="*/ 170 h 170"/>
                <a:gd name="T74" fmla="*/ 1309 w 1387"/>
                <a:gd name="T75" fmla="*/ 170 h 170"/>
                <a:gd name="T76" fmla="*/ 1309 w 1387"/>
                <a:gd name="T77" fmla="*/ 67 h 170"/>
                <a:gd name="T78" fmla="*/ 532 w 1387"/>
                <a:gd name="T79" fmla="*/ 137 h 170"/>
                <a:gd name="T80" fmla="*/ 314 w 1387"/>
                <a:gd name="T81" fmla="*/ 137 h 170"/>
                <a:gd name="T82" fmla="*/ 355 w 1387"/>
                <a:gd name="T83" fmla="*/ 100 h 170"/>
                <a:gd name="T84" fmla="*/ 490 w 1387"/>
                <a:gd name="T85" fmla="*/ 100 h 170"/>
                <a:gd name="T86" fmla="*/ 490 w 1387"/>
                <a:gd name="T87" fmla="*/ 67 h 170"/>
                <a:gd name="T88" fmla="*/ 311 w 1387"/>
                <a:gd name="T89" fmla="*/ 67 h 170"/>
                <a:gd name="T90" fmla="*/ 360 w 1387"/>
                <a:gd name="T91" fmla="*/ 34 h 170"/>
                <a:gd name="T92" fmla="*/ 503 w 1387"/>
                <a:gd name="T93" fmla="*/ 34 h 170"/>
                <a:gd name="T94" fmla="*/ 503 w 1387"/>
                <a:gd name="T95" fmla="*/ 15 h 170"/>
                <a:gd name="T96" fmla="*/ 606 w 1387"/>
                <a:gd name="T97" fmla="*/ 90 h 170"/>
                <a:gd name="T98" fmla="*/ 532 w 1387"/>
                <a:gd name="T99" fmla="*/ 13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87" h="170">
                  <a:moveTo>
                    <a:pt x="1309" y="67"/>
                  </a:moveTo>
                  <a:cubicBezTo>
                    <a:pt x="1153" y="67"/>
                    <a:pt x="1153" y="67"/>
                    <a:pt x="1153" y="67"/>
                  </a:cubicBezTo>
                  <a:cubicBezTo>
                    <a:pt x="1158" y="47"/>
                    <a:pt x="1174" y="34"/>
                    <a:pt x="1203" y="34"/>
                  </a:cubicBezTo>
                  <a:cubicBezTo>
                    <a:pt x="1352" y="34"/>
                    <a:pt x="1352" y="34"/>
                    <a:pt x="1352" y="34"/>
                  </a:cubicBezTo>
                  <a:cubicBezTo>
                    <a:pt x="1352" y="0"/>
                    <a:pt x="1352" y="0"/>
                    <a:pt x="1352" y="0"/>
                  </a:cubicBezTo>
                  <a:cubicBezTo>
                    <a:pt x="1193" y="0"/>
                    <a:pt x="1193" y="0"/>
                    <a:pt x="1193" y="0"/>
                  </a:cubicBezTo>
                  <a:cubicBezTo>
                    <a:pt x="1103" y="0"/>
                    <a:pt x="1082" y="64"/>
                    <a:pt x="1082" y="100"/>
                  </a:cubicBezTo>
                  <a:cubicBezTo>
                    <a:pt x="1274" y="100"/>
                    <a:pt x="1274" y="100"/>
                    <a:pt x="1274" y="100"/>
                  </a:cubicBezTo>
                  <a:cubicBezTo>
                    <a:pt x="1301" y="100"/>
                    <a:pt x="1301" y="136"/>
                    <a:pt x="1275" y="136"/>
                  </a:cubicBezTo>
                  <a:cubicBezTo>
                    <a:pt x="1249" y="136"/>
                    <a:pt x="1062" y="136"/>
                    <a:pt x="1062" y="136"/>
                  </a:cubicBezTo>
                  <a:cubicBezTo>
                    <a:pt x="1062" y="0"/>
                    <a:pt x="1062" y="0"/>
                    <a:pt x="1062" y="0"/>
                  </a:cubicBezTo>
                  <a:cubicBezTo>
                    <a:pt x="998" y="0"/>
                    <a:pt x="998" y="0"/>
                    <a:pt x="998" y="0"/>
                  </a:cubicBezTo>
                  <a:cubicBezTo>
                    <a:pt x="998" y="136"/>
                    <a:pt x="998" y="136"/>
                    <a:pt x="998" y="136"/>
                  </a:cubicBezTo>
                  <a:cubicBezTo>
                    <a:pt x="892" y="136"/>
                    <a:pt x="892" y="136"/>
                    <a:pt x="892" y="136"/>
                  </a:cubicBezTo>
                  <a:cubicBezTo>
                    <a:pt x="863" y="136"/>
                    <a:pt x="851" y="123"/>
                    <a:pt x="851" y="101"/>
                  </a:cubicBezTo>
                  <a:cubicBezTo>
                    <a:pt x="851" y="76"/>
                    <a:pt x="851" y="0"/>
                    <a:pt x="851" y="0"/>
                  </a:cubicBezTo>
                  <a:cubicBezTo>
                    <a:pt x="748" y="0"/>
                    <a:pt x="748" y="0"/>
                    <a:pt x="748" y="0"/>
                  </a:cubicBezTo>
                  <a:cubicBezTo>
                    <a:pt x="657" y="58"/>
                    <a:pt x="657" y="58"/>
                    <a:pt x="657" y="58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284" y="0"/>
                    <a:pt x="237" y="39"/>
                    <a:pt x="231" y="87"/>
                  </a:cubicBezTo>
                  <a:cubicBezTo>
                    <a:pt x="274" y="87"/>
                    <a:pt x="274" y="87"/>
                    <a:pt x="274" y="87"/>
                  </a:cubicBezTo>
                  <a:cubicBezTo>
                    <a:pt x="257" y="98"/>
                    <a:pt x="244" y="116"/>
                    <a:pt x="236" y="137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76" y="137"/>
                    <a:pt x="64" y="123"/>
                    <a:pt x="64" y="98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137"/>
                    <a:pt x="29" y="170"/>
                    <a:pt x="94" y="170"/>
                  </a:cubicBezTo>
                  <a:cubicBezTo>
                    <a:pt x="543" y="170"/>
                    <a:pt x="543" y="170"/>
                    <a:pt x="543" y="170"/>
                  </a:cubicBezTo>
                  <a:cubicBezTo>
                    <a:pt x="636" y="112"/>
                    <a:pt x="636" y="112"/>
                    <a:pt x="636" y="112"/>
                  </a:cubicBezTo>
                  <a:cubicBezTo>
                    <a:pt x="715" y="170"/>
                    <a:pt x="715" y="170"/>
                    <a:pt x="715" y="170"/>
                  </a:cubicBezTo>
                  <a:cubicBezTo>
                    <a:pt x="810" y="170"/>
                    <a:pt x="810" y="170"/>
                    <a:pt x="810" y="170"/>
                  </a:cubicBezTo>
                  <a:cubicBezTo>
                    <a:pt x="687" y="80"/>
                    <a:pt x="687" y="80"/>
                    <a:pt x="687" y="80"/>
                  </a:cubicBezTo>
                  <a:cubicBezTo>
                    <a:pt x="787" y="17"/>
                    <a:pt x="787" y="17"/>
                    <a:pt x="787" y="17"/>
                  </a:cubicBezTo>
                  <a:cubicBezTo>
                    <a:pt x="787" y="112"/>
                    <a:pt x="787" y="112"/>
                    <a:pt x="787" y="112"/>
                  </a:cubicBezTo>
                  <a:cubicBezTo>
                    <a:pt x="787" y="142"/>
                    <a:pt x="825" y="170"/>
                    <a:pt x="860" y="170"/>
                  </a:cubicBezTo>
                  <a:cubicBezTo>
                    <a:pt x="1309" y="170"/>
                    <a:pt x="1309" y="170"/>
                    <a:pt x="1309" y="170"/>
                  </a:cubicBezTo>
                  <a:cubicBezTo>
                    <a:pt x="1387" y="170"/>
                    <a:pt x="1387" y="67"/>
                    <a:pt x="1309" y="67"/>
                  </a:cubicBezTo>
                  <a:moveTo>
                    <a:pt x="532" y="137"/>
                  </a:moveTo>
                  <a:cubicBezTo>
                    <a:pt x="314" y="137"/>
                    <a:pt x="314" y="137"/>
                    <a:pt x="314" y="137"/>
                  </a:cubicBezTo>
                  <a:cubicBezTo>
                    <a:pt x="316" y="118"/>
                    <a:pt x="326" y="100"/>
                    <a:pt x="355" y="100"/>
                  </a:cubicBezTo>
                  <a:cubicBezTo>
                    <a:pt x="490" y="100"/>
                    <a:pt x="490" y="100"/>
                    <a:pt x="490" y="100"/>
                  </a:cubicBezTo>
                  <a:cubicBezTo>
                    <a:pt x="490" y="67"/>
                    <a:pt x="490" y="67"/>
                    <a:pt x="490" y="67"/>
                  </a:cubicBezTo>
                  <a:cubicBezTo>
                    <a:pt x="311" y="67"/>
                    <a:pt x="311" y="67"/>
                    <a:pt x="311" y="67"/>
                  </a:cubicBezTo>
                  <a:cubicBezTo>
                    <a:pt x="314" y="53"/>
                    <a:pt x="328" y="34"/>
                    <a:pt x="360" y="34"/>
                  </a:cubicBezTo>
                  <a:cubicBezTo>
                    <a:pt x="503" y="34"/>
                    <a:pt x="503" y="34"/>
                    <a:pt x="503" y="34"/>
                  </a:cubicBezTo>
                  <a:cubicBezTo>
                    <a:pt x="503" y="15"/>
                    <a:pt x="503" y="15"/>
                    <a:pt x="503" y="15"/>
                  </a:cubicBezTo>
                  <a:cubicBezTo>
                    <a:pt x="606" y="90"/>
                    <a:pt x="606" y="90"/>
                    <a:pt x="606" y="90"/>
                  </a:cubicBezTo>
                  <a:lnTo>
                    <a:pt x="532" y="1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99A1D4AB-624C-284B-82AC-44655A491A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44280" y="4077072"/>
            <a:ext cx="10799999" cy="40798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r>
              <a:rPr lang="en-NZ"/>
              <a:t>Department Name and Division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37368CFA-6578-CD42-B2F4-84E45716BC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941141" y="5338457"/>
            <a:ext cx="10799999" cy="407987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000" cap="all" baseline="0">
                <a:solidFill>
                  <a:schemeClr val="bg1"/>
                </a:solidFill>
              </a:defRPr>
            </a:lvl1pPr>
          </a:lstStyle>
          <a:p>
            <a:r>
              <a:rPr lang="en-NZ" altLang="ja-JP" err="1"/>
              <a:t>dd</a:t>
            </a:r>
            <a:r>
              <a:rPr lang="en-NZ" altLang="ja-JP"/>
              <a:t>/mm/</a:t>
            </a:r>
            <a:r>
              <a:rPr lang="en-NZ" altLang="ja-JP" err="1"/>
              <a:t>yy</a:t>
            </a:r>
            <a:endParaRPr lang="en-NZ" altLang="ja-JP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09E7130B-04AA-3145-BE41-D0A680C854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944280" y="4715942"/>
            <a:ext cx="10799999" cy="40798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r>
              <a:rPr lang="en-NZ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674574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Shap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A780CEE-1112-3943-B3B8-9847166383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99000"/>
                    </a14:imgEffect>
                    <a14:imgEffect>
                      <a14:brightnessContrast bright="-32000" contras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680" y="-40835"/>
            <a:ext cx="12381104" cy="6926219"/>
          </a:xfrm>
          <a:prstGeom prst="rect">
            <a:avLst/>
          </a:prstGeom>
          <a:solidFill>
            <a:schemeClr val="bg1">
              <a:alpha val="19633"/>
            </a:schemeClr>
          </a:solidFill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A75FA55-2488-814A-ABF3-DCFC700444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blipFill>
            <a:blip r:embed="rId4"/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Title of presentation</a:t>
            </a:r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2ECA344-F83F-264B-80FE-B92017E01C3A}"/>
              </a:ext>
            </a:extLst>
          </p:cNvPr>
          <p:cNvGrpSpPr/>
          <p:nvPr userDrawn="1"/>
        </p:nvGrpSpPr>
        <p:grpSpPr bwMode="gray">
          <a:xfrm>
            <a:off x="857251" y="1233488"/>
            <a:ext cx="2006600" cy="360362"/>
            <a:chOff x="857251" y="1233488"/>
            <a:chExt cx="2006600" cy="360362"/>
          </a:xfrm>
          <a:solidFill>
            <a:schemeClr val="bg1"/>
          </a:solidFill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805EA6D2-5215-D045-A3DC-C899E0370FE0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57251" y="1233488"/>
              <a:ext cx="490538" cy="360362"/>
            </a:xfrm>
            <a:custGeom>
              <a:avLst/>
              <a:gdLst>
                <a:gd name="T0" fmla="*/ 345 w 469"/>
                <a:gd name="T1" fmla="*/ 16 h 342"/>
                <a:gd name="T2" fmla="*/ 335 w 469"/>
                <a:gd name="T3" fmla="*/ 31 h 342"/>
                <a:gd name="T4" fmla="*/ 433 w 469"/>
                <a:gd name="T5" fmla="*/ 168 h 342"/>
                <a:gd name="T6" fmla="*/ 410 w 469"/>
                <a:gd name="T7" fmla="*/ 222 h 342"/>
                <a:gd name="T8" fmla="*/ 227 w 469"/>
                <a:gd name="T9" fmla="*/ 222 h 342"/>
                <a:gd name="T10" fmla="*/ 206 w 469"/>
                <a:gd name="T11" fmla="*/ 191 h 342"/>
                <a:gd name="T12" fmla="*/ 323 w 469"/>
                <a:gd name="T13" fmla="*/ 30 h 342"/>
                <a:gd name="T14" fmla="*/ 313 w 469"/>
                <a:gd name="T15" fmla="*/ 7 h 342"/>
                <a:gd name="T16" fmla="*/ 234 w 469"/>
                <a:gd name="T17" fmla="*/ 0 h 342"/>
                <a:gd name="T18" fmla="*/ 0 w 469"/>
                <a:gd name="T19" fmla="*/ 171 h 342"/>
                <a:gd name="T20" fmla="*/ 234 w 469"/>
                <a:gd name="T21" fmla="*/ 342 h 342"/>
                <a:gd name="T22" fmla="*/ 428 w 469"/>
                <a:gd name="T23" fmla="*/ 271 h 342"/>
                <a:gd name="T24" fmla="*/ 388 w 469"/>
                <a:gd name="T25" fmla="*/ 271 h 342"/>
                <a:gd name="T26" fmla="*/ 234 w 469"/>
                <a:gd name="T27" fmla="*/ 321 h 342"/>
                <a:gd name="T28" fmla="*/ 36 w 469"/>
                <a:gd name="T29" fmla="*/ 171 h 342"/>
                <a:gd name="T30" fmla="*/ 233 w 469"/>
                <a:gd name="T31" fmla="*/ 18 h 342"/>
                <a:gd name="T32" fmla="*/ 236 w 469"/>
                <a:gd name="T33" fmla="*/ 38 h 342"/>
                <a:gd name="T34" fmla="*/ 135 w 469"/>
                <a:gd name="T35" fmla="*/ 183 h 342"/>
                <a:gd name="T36" fmla="*/ 192 w 469"/>
                <a:gd name="T37" fmla="*/ 261 h 342"/>
                <a:gd name="T38" fmla="*/ 421 w 469"/>
                <a:gd name="T39" fmla="*/ 261 h 342"/>
                <a:gd name="T40" fmla="*/ 452 w 469"/>
                <a:gd name="T41" fmla="*/ 238 h 342"/>
                <a:gd name="T42" fmla="*/ 469 w 469"/>
                <a:gd name="T43" fmla="*/ 171 h 342"/>
                <a:gd name="T44" fmla="*/ 345 w 469"/>
                <a:gd name="T45" fmla="*/ 16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9" h="342">
                  <a:moveTo>
                    <a:pt x="345" y="16"/>
                  </a:moveTo>
                  <a:cubicBezTo>
                    <a:pt x="335" y="31"/>
                    <a:pt x="335" y="31"/>
                    <a:pt x="335" y="31"/>
                  </a:cubicBezTo>
                  <a:cubicBezTo>
                    <a:pt x="404" y="60"/>
                    <a:pt x="433" y="112"/>
                    <a:pt x="433" y="168"/>
                  </a:cubicBezTo>
                  <a:cubicBezTo>
                    <a:pt x="433" y="196"/>
                    <a:pt x="425" y="222"/>
                    <a:pt x="410" y="222"/>
                  </a:cubicBezTo>
                  <a:cubicBezTo>
                    <a:pt x="227" y="222"/>
                    <a:pt x="227" y="222"/>
                    <a:pt x="227" y="222"/>
                  </a:cubicBezTo>
                  <a:cubicBezTo>
                    <a:pt x="202" y="222"/>
                    <a:pt x="195" y="213"/>
                    <a:pt x="206" y="191"/>
                  </a:cubicBezTo>
                  <a:cubicBezTo>
                    <a:pt x="226" y="151"/>
                    <a:pt x="286" y="75"/>
                    <a:pt x="323" y="30"/>
                  </a:cubicBezTo>
                  <a:cubicBezTo>
                    <a:pt x="328" y="23"/>
                    <a:pt x="333" y="13"/>
                    <a:pt x="313" y="7"/>
                  </a:cubicBezTo>
                  <a:cubicBezTo>
                    <a:pt x="294" y="2"/>
                    <a:pt x="261" y="0"/>
                    <a:pt x="234" y="0"/>
                  </a:cubicBezTo>
                  <a:cubicBezTo>
                    <a:pt x="96" y="0"/>
                    <a:pt x="0" y="75"/>
                    <a:pt x="0" y="171"/>
                  </a:cubicBezTo>
                  <a:cubicBezTo>
                    <a:pt x="0" y="259"/>
                    <a:pt x="83" y="342"/>
                    <a:pt x="234" y="342"/>
                  </a:cubicBezTo>
                  <a:cubicBezTo>
                    <a:pt x="300" y="342"/>
                    <a:pt x="382" y="323"/>
                    <a:pt x="428" y="271"/>
                  </a:cubicBezTo>
                  <a:cubicBezTo>
                    <a:pt x="388" y="271"/>
                    <a:pt x="388" y="271"/>
                    <a:pt x="388" y="271"/>
                  </a:cubicBezTo>
                  <a:cubicBezTo>
                    <a:pt x="343" y="311"/>
                    <a:pt x="284" y="321"/>
                    <a:pt x="234" y="321"/>
                  </a:cubicBezTo>
                  <a:cubicBezTo>
                    <a:pt x="113" y="321"/>
                    <a:pt x="36" y="258"/>
                    <a:pt x="36" y="171"/>
                  </a:cubicBezTo>
                  <a:cubicBezTo>
                    <a:pt x="36" y="90"/>
                    <a:pt x="123" y="18"/>
                    <a:pt x="233" y="18"/>
                  </a:cubicBezTo>
                  <a:cubicBezTo>
                    <a:pt x="246" y="18"/>
                    <a:pt x="250" y="21"/>
                    <a:pt x="236" y="38"/>
                  </a:cubicBezTo>
                  <a:cubicBezTo>
                    <a:pt x="208" y="73"/>
                    <a:pt x="158" y="142"/>
                    <a:pt x="135" y="183"/>
                  </a:cubicBezTo>
                  <a:cubicBezTo>
                    <a:pt x="109" y="226"/>
                    <a:pt x="135" y="261"/>
                    <a:pt x="192" y="261"/>
                  </a:cubicBezTo>
                  <a:cubicBezTo>
                    <a:pt x="421" y="261"/>
                    <a:pt x="421" y="261"/>
                    <a:pt x="421" y="261"/>
                  </a:cubicBezTo>
                  <a:cubicBezTo>
                    <a:pt x="435" y="261"/>
                    <a:pt x="443" y="253"/>
                    <a:pt x="452" y="238"/>
                  </a:cubicBezTo>
                  <a:cubicBezTo>
                    <a:pt x="458" y="227"/>
                    <a:pt x="469" y="203"/>
                    <a:pt x="469" y="171"/>
                  </a:cubicBezTo>
                  <a:cubicBezTo>
                    <a:pt x="469" y="105"/>
                    <a:pt x="420" y="46"/>
                    <a:pt x="345" y="1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FE80BD05-4EF7-DA42-83C6-63FABFFE7447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1414463" y="1328738"/>
              <a:ext cx="1449388" cy="179387"/>
            </a:xfrm>
            <a:custGeom>
              <a:avLst/>
              <a:gdLst>
                <a:gd name="T0" fmla="*/ 1309 w 1387"/>
                <a:gd name="T1" fmla="*/ 67 h 170"/>
                <a:gd name="T2" fmla="*/ 1153 w 1387"/>
                <a:gd name="T3" fmla="*/ 67 h 170"/>
                <a:gd name="T4" fmla="*/ 1203 w 1387"/>
                <a:gd name="T5" fmla="*/ 34 h 170"/>
                <a:gd name="T6" fmla="*/ 1352 w 1387"/>
                <a:gd name="T7" fmla="*/ 34 h 170"/>
                <a:gd name="T8" fmla="*/ 1352 w 1387"/>
                <a:gd name="T9" fmla="*/ 0 h 170"/>
                <a:gd name="T10" fmla="*/ 1193 w 1387"/>
                <a:gd name="T11" fmla="*/ 0 h 170"/>
                <a:gd name="T12" fmla="*/ 1082 w 1387"/>
                <a:gd name="T13" fmla="*/ 100 h 170"/>
                <a:gd name="T14" fmla="*/ 1274 w 1387"/>
                <a:gd name="T15" fmla="*/ 100 h 170"/>
                <a:gd name="T16" fmla="*/ 1275 w 1387"/>
                <a:gd name="T17" fmla="*/ 136 h 170"/>
                <a:gd name="T18" fmla="*/ 1062 w 1387"/>
                <a:gd name="T19" fmla="*/ 136 h 170"/>
                <a:gd name="T20" fmla="*/ 1062 w 1387"/>
                <a:gd name="T21" fmla="*/ 0 h 170"/>
                <a:gd name="T22" fmla="*/ 998 w 1387"/>
                <a:gd name="T23" fmla="*/ 0 h 170"/>
                <a:gd name="T24" fmla="*/ 998 w 1387"/>
                <a:gd name="T25" fmla="*/ 136 h 170"/>
                <a:gd name="T26" fmla="*/ 892 w 1387"/>
                <a:gd name="T27" fmla="*/ 136 h 170"/>
                <a:gd name="T28" fmla="*/ 851 w 1387"/>
                <a:gd name="T29" fmla="*/ 101 h 170"/>
                <a:gd name="T30" fmla="*/ 851 w 1387"/>
                <a:gd name="T31" fmla="*/ 0 h 170"/>
                <a:gd name="T32" fmla="*/ 748 w 1387"/>
                <a:gd name="T33" fmla="*/ 0 h 170"/>
                <a:gd name="T34" fmla="*/ 657 w 1387"/>
                <a:gd name="T35" fmla="*/ 58 h 170"/>
                <a:gd name="T36" fmla="*/ 577 w 1387"/>
                <a:gd name="T37" fmla="*/ 0 h 170"/>
                <a:gd name="T38" fmla="*/ 350 w 1387"/>
                <a:gd name="T39" fmla="*/ 0 h 170"/>
                <a:gd name="T40" fmla="*/ 231 w 1387"/>
                <a:gd name="T41" fmla="*/ 87 h 170"/>
                <a:gd name="T42" fmla="*/ 274 w 1387"/>
                <a:gd name="T43" fmla="*/ 87 h 170"/>
                <a:gd name="T44" fmla="*/ 236 w 1387"/>
                <a:gd name="T45" fmla="*/ 137 h 170"/>
                <a:gd name="T46" fmla="*/ 102 w 1387"/>
                <a:gd name="T47" fmla="*/ 137 h 170"/>
                <a:gd name="T48" fmla="*/ 64 w 1387"/>
                <a:gd name="T49" fmla="*/ 98 h 170"/>
                <a:gd name="T50" fmla="*/ 64 w 1387"/>
                <a:gd name="T51" fmla="*/ 0 h 170"/>
                <a:gd name="T52" fmla="*/ 0 w 1387"/>
                <a:gd name="T53" fmla="*/ 0 h 170"/>
                <a:gd name="T54" fmla="*/ 0 w 1387"/>
                <a:gd name="T55" fmla="*/ 84 h 170"/>
                <a:gd name="T56" fmla="*/ 94 w 1387"/>
                <a:gd name="T57" fmla="*/ 170 h 170"/>
                <a:gd name="T58" fmla="*/ 543 w 1387"/>
                <a:gd name="T59" fmla="*/ 170 h 170"/>
                <a:gd name="T60" fmla="*/ 636 w 1387"/>
                <a:gd name="T61" fmla="*/ 112 h 170"/>
                <a:gd name="T62" fmla="*/ 715 w 1387"/>
                <a:gd name="T63" fmla="*/ 170 h 170"/>
                <a:gd name="T64" fmla="*/ 810 w 1387"/>
                <a:gd name="T65" fmla="*/ 170 h 170"/>
                <a:gd name="T66" fmla="*/ 687 w 1387"/>
                <a:gd name="T67" fmla="*/ 80 h 170"/>
                <a:gd name="T68" fmla="*/ 787 w 1387"/>
                <a:gd name="T69" fmla="*/ 17 h 170"/>
                <a:gd name="T70" fmla="*/ 787 w 1387"/>
                <a:gd name="T71" fmla="*/ 112 h 170"/>
                <a:gd name="T72" fmla="*/ 860 w 1387"/>
                <a:gd name="T73" fmla="*/ 170 h 170"/>
                <a:gd name="T74" fmla="*/ 1309 w 1387"/>
                <a:gd name="T75" fmla="*/ 170 h 170"/>
                <a:gd name="T76" fmla="*/ 1309 w 1387"/>
                <a:gd name="T77" fmla="*/ 67 h 170"/>
                <a:gd name="T78" fmla="*/ 532 w 1387"/>
                <a:gd name="T79" fmla="*/ 137 h 170"/>
                <a:gd name="T80" fmla="*/ 314 w 1387"/>
                <a:gd name="T81" fmla="*/ 137 h 170"/>
                <a:gd name="T82" fmla="*/ 355 w 1387"/>
                <a:gd name="T83" fmla="*/ 100 h 170"/>
                <a:gd name="T84" fmla="*/ 490 w 1387"/>
                <a:gd name="T85" fmla="*/ 100 h 170"/>
                <a:gd name="T86" fmla="*/ 490 w 1387"/>
                <a:gd name="T87" fmla="*/ 67 h 170"/>
                <a:gd name="T88" fmla="*/ 311 w 1387"/>
                <a:gd name="T89" fmla="*/ 67 h 170"/>
                <a:gd name="T90" fmla="*/ 360 w 1387"/>
                <a:gd name="T91" fmla="*/ 34 h 170"/>
                <a:gd name="T92" fmla="*/ 503 w 1387"/>
                <a:gd name="T93" fmla="*/ 34 h 170"/>
                <a:gd name="T94" fmla="*/ 503 w 1387"/>
                <a:gd name="T95" fmla="*/ 15 h 170"/>
                <a:gd name="T96" fmla="*/ 606 w 1387"/>
                <a:gd name="T97" fmla="*/ 90 h 170"/>
                <a:gd name="T98" fmla="*/ 532 w 1387"/>
                <a:gd name="T99" fmla="*/ 13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87" h="170">
                  <a:moveTo>
                    <a:pt x="1309" y="67"/>
                  </a:moveTo>
                  <a:cubicBezTo>
                    <a:pt x="1153" y="67"/>
                    <a:pt x="1153" y="67"/>
                    <a:pt x="1153" y="67"/>
                  </a:cubicBezTo>
                  <a:cubicBezTo>
                    <a:pt x="1158" y="47"/>
                    <a:pt x="1174" y="34"/>
                    <a:pt x="1203" y="34"/>
                  </a:cubicBezTo>
                  <a:cubicBezTo>
                    <a:pt x="1352" y="34"/>
                    <a:pt x="1352" y="34"/>
                    <a:pt x="1352" y="34"/>
                  </a:cubicBezTo>
                  <a:cubicBezTo>
                    <a:pt x="1352" y="0"/>
                    <a:pt x="1352" y="0"/>
                    <a:pt x="1352" y="0"/>
                  </a:cubicBezTo>
                  <a:cubicBezTo>
                    <a:pt x="1193" y="0"/>
                    <a:pt x="1193" y="0"/>
                    <a:pt x="1193" y="0"/>
                  </a:cubicBezTo>
                  <a:cubicBezTo>
                    <a:pt x="1103" y="0"/>
                    <a:pt x="1082" y="64"/>
                    <a:pt x="1082" y="100"/>
                  </a:cubicBezTo>
                  <a:cubicBezTo>
                    <a:pt x="1274" y="100"/>
                    <a:pt x="1274" y="100"/>
                    <a:pt x="1274" y="100"/>
                  </a:cubicBezTo>
                  <a:cubicBezTo>
                    <a:pt x="1301" y="100"/>
                    <a:pt x="1301" y="136"/>
                    <a:pt x="1275" y="136"/>
                  </a:cubicBezTo>
                  <a:cubicBezTo>
                    <a:pt x="1249" y="136"/>
                    <a:pt x="1062" y="136"/>
                    <a:pt x="1062" y="136"/>
                  </a:cubicBezTo>
                  <a:cubicBezTo>
                    <a:pt x="1062" y="0"/>
                    <a:pt x="1062" y="0"/>
                    <a:pt x="1062" y="0"/>
                  </a:cubicBezTo>
                  <a:cubicBezTo>
                    <a:pt x="998" y="0"/>
                    <a:pt x="998" y="0"/>
                    <a:pt x="998" y="0"/>
                  </a:cubicBezTo>
                  <a:cubicBezTo>
                    <a:pt x="998" y="136"/>
                    <a:pt x="998" y="136"/>
                    <a:pt x="998" y="136"/>
                  </a:cubicBezTo>
                  <a:cubicBezTo>
                    <a:pt x="892" y="136"/>
                    <a:pt x="892" y="136"/>
                    <a:pt x="892" y="136"/>
                  </a:cubicBezTo>
                  <a:cubicBezTo>
                    <a:pt x="863" y="136"/>
                    <a:pt x="851" y="123"/>
                    <a:pt x="851" y="101"/>
                  </a:cubicBezTo>
                  <a:cubicBezTo>
                    <a:pt x="851" y="76"/>
                    <a:pt x="851" y="0"/>
                    <a:pt x="851" y="0"/>
                  </a:cubicBezTo>
                  <a:cubicBezTo>
                    <a:pt x="748" y="0"/>
                    <a:pt x="748" y="0"/>
                    <a:pt x="748" y="0"/>
                  </a:cubicBezTo>
                  <a:cubicBezTo>
                    <a:pt x="657" y="58"/>
                    <a:pt x="657" y="58"/>
                    <a:pt x="657" y="58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284" y="0"/>
                    <a:pt x="237" y="39"/>
                    <a:pt x="231" y="87"/>
                  </a:cubicBezTo>
                  <a:cubicBezTo>
                    <a:pt x="274" y="87"/>
                    <a:pt x="274" y="87"/>
                    <a:pt x="274" y="87"/>
                  </a:cubicBezTo>
                  <a:cubicBezTo>
                    <a:pt x="257" y="98"/>
                    <a:pt x="244" y="116"/>
                    <a:pt x="236" y="137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76" y="137"/>
                    <a:pt x="64" y="123"/>
                    <a:pt x="64" y="98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137"/>
                    <a:pt x="29" y="170"/>
                    <a:pt x="94" y="170"/>
                  </a:cubicBezTo>
                  <a:cubicBezTo>
                    <a:pt x="543" y="170"/>
                    <a:pt x="543" y="170"/>
                    <a:pt x="543" y="170"/>
                  </a:cubicBezTo>
                  <a:cubicBezTo>
                    <a:pt x="636" y="112"/>
                    <a:pt x="636" y="112"/>
                    <a:pt x="636" y="112"/>
                  </a:cubicBezTo>
                  <a:cubicBezTo>
                    <a:pt x="715" y="170"/>
                    <a:pt x="715" y="170"/>
                    <a:pt x="715" y="170"/>
                  </a:cubicBezTo>
                  <a:cubicBezTo>
                    <a:pt x="810" y="170"/>
                    <a:pt x="810" y="170"/>
                    <a:pt x="810" y="170"/>
                  </a:cubicBezTo>
                  <a:cubicBezTo>
                    <a:pt x="687" y="80"/>
                    <a:pt x="687" y="80"/>
                    <a:pt x="687" y="80"/>
                  </a:cubicBezTo>
                  <a:cubicBezTo>
                    <a:pt x="787" y="17"/>
                    <a:pt x="787" y="17"/>
                    <a:pt x="787" y="17"/>
                  </a:cubicBezTo>
                  <a:cubicBezTo>
                    <a:pt x="787" y="112"/>
                    <a:pt x="787" y="112"/>
                    <a:pt x="787" y="112"/>
                  </a:cubicBezTo>
                  <a:cubicBezTo>
                    <a:pt x="787" y="142"/>
                    <a:pt x="825" y="170"/>
                    <a:pt x="860" y="170"/>
                  </a:cubicBezTo>
                  <a:cubicBezTo>
                    <a:pt x="1309" y="170"/>
                    <a:pt x="1309" y="170"/>
                    <a:pt x="1309" y="170"/>
                  </a:cubicBezTo>
                  <a:cubicBezTo>
                    <a:pt x="1387" y="170"/>
                    <a:pt x="1387" y="67"/>
                    <a:pt x="1309" y="67"/>
                  </a:cubicBezTo>
                  <a:moveTo>
                    <a:pt x="532" y="137"/>
                  </a:moveTo>
                  <a:cubicBezTo>
                    <a:pt x="314" y="137"/>
                    <a:pt x="314" y="137"/>
                    <a:pt x="314" y="137"/>
                  </a:cubicBezTo>
                  <a:cubicBezTo>
                    <a:pt x="316" y="118"/>
                    <a:pt x="326" y="100"/>
                    <a:pt x="355" y="100"/>
                  </a:cubicBezTo>
                  <a:cubicBezTo>
                    <a:pt x="490" y="100"/>
                    <a:pt x="490" y="100"/>
                    <a:pt x="490" y="100"/>
                  </a:cubicBezTo>
                  <a:cubicBezTo>
                    <a:pt x="490" y="67"/>
                    <a:pt x="490" y="67"/>
                    <a:pt x="490" y="67"/>
                  </a:cubicBezTo>
                  <a:cubicBezTo>
                    <a:pt x="311" y="67"/>
                    <a:pt x="311" y="67"/>
                    <a:pt x="311" y="67"/>
                  </a:cubicBezTo>
                  <a:cubicBezTo>
                    <a:pt x="314" y="53"/>
                    <a:pt x="328" y="34"/>
                    <a:pt x="360" y="34"/>
                  </a:cubicBezTo>
                  <a:cubicBezTo>
                    <a:pt x="503" y="34"/>
                    <a:pt x="503" y="34"/>
                    <a:pt x="503" y="34"/>
                  </a:cubicBezTo>
                  <a:cubicBezTo>
                    <a:pt x="503" y="15"/>
                    <a:pt x="503" y="15"/>
                    <a:pt x="503" y="15"/>
                  </a:cubicBezTo>
                  <a:cubicBezTo>
                    <a:pt x="606" y="90"/>
                    <a:pt x="606" y="90"/>
                    <a:pt x="606" y="90"/>
                  </a:cubicBezTo>
                  <a:lnTo>
                    <a:pt x="532" y="1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99A1D4AB-624C-284B-82AC-44655A491A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44280" y="4077072"/>
            <a:ext cx="10799999" cy="40798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r>
              <a:rPr lang="en-NZ"/>
              <a:t>Department Name and Division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37368CFA-6578-CD42-B2F4-84E45716BC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941141" y="5338457"/>
            <a:ext cx="10799999" cy="407987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000" cap="all" baseline="0">
                <a:solidFill>
                  <a:schemeClr val="bg1"/>
                </a:solidFill>
              </a:defRPr>
            </a:lvl1pPr>
          </a:lstStyle>
          <a:p>
            <a:r>
              <a:rPr lang="en-NZ" altLang="ja-JP" err="1"/>
              <a:t>dd</a:t>
            </a:r>
            <a:r>
              <a:rPr lang="en-NZ" altLang="ja-JP"/>
              <a:t>/mm/</a:t>
            </a:r>
            <a:r>
              <a:rPr lang="en-NZ" altLang="ja-JP" err="1"/>
              <a:t>yy</a:t>
            </a:r>
            <a:endParaRPr lang="en-NZ" altLang="ja-JP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09E7130B-04AA-3145-BE41-D0A680C854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944280" y="4715942"/>
            <a:ext cx="10799999" cy="40798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r>
              <a:rPr lang="en-NZ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422187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ams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A0C8EAC-D31E-8249-8901-AB421A7C6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8696" y="-27384"/>
            <a:ext cx="12432704" cy="693837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A75FA55-2488-814A-ABF3-DCFC700444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944280" y="2660719"/>
            <a:ext cx="10799999" cy="1200329"/>
          </a:xfrm>
          <a:blipFill dpi="0" rotWithShape="1">
            <a:blip r:embed="rId3"/>
            <a:srcRect/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Title of </a:t>
            </a:r>
            <a:br>
              <a:rPr lang="en-GB"/>
            </a:br>
            <a:r>
              <a:rPr lang="en-GB"/>
              <a:t>presentation</a:t>
            </a:r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2ECA344-F83F-264B-80FE-B92017E01C3A}"/>
              </a:ext>
            </a:extLst>
          </p:cNvPr>
          <p:cNvGrpSpPr/>
          <p:nvPr userDrawn="1"/>
        </p:nvGrpSpPr>
        <p:grpSpPr bwMode="gray">
          <a:xfrm>
            <a:off x="857251" y="1233488"/>
            <a:ext cx="2006600" cy="360362"/>
            <a:chOff x="857251" y="1233488"/>
            <a:chExt cx="2006600" cy="360362"/>
          </a:xfrm>
          <a:solidFill>
            <a:schemeClr val="bg1"/>
          </a:solidFill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805EA6D2-5215-D045-A3DC-C899E0370FE0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57251" y="1233488"/>
              <a:ext cx="490538" cy="360362"/>
            </a:xfrm>
            <a:custGeom>
              <a:avLst/>
              <a:gdLst>
                <a:gd name="T0" fmla="*/ 345 w 469"/>
                <a:gd name="T1" fmla="*/ 16 h 342"/>
                <a:gd name="T2" fmla="*/ 335 w 469"/>
                <a:gd name="T3" fmla="*/ 31 h 342"/>
                <a:gd name="T4" fmla="*/ 433 w 469"/>
                <a:gd name="T5" fmla="*/ 168 h 342"/>
                <a:gd name="T6" fmla="*/ 410 w 469"/>
                <a:gd name="T7" fmla="*/ 222 h 342"/>
                <a:gd name="T8" fmla="*/ 227 w 469"/>
                <a:gd name="T9" fmla="*/ 222 h 342"/>
                <a:gd name="T10" fmla="*/ 206 w 469"/>
                <a:gd name="T11" fmla="*/ 191 h 342"/>
                <a:gd name="T12" fmla="*/ 323 w 469"/>
                <a:gd name="T13" fmla="*/ 30 h 342"/>
                <a:gd name="T14" fmla="*/ 313 w 469"/>
                <a:gd name="T15" fmla="*/ 7 h 342"/>
                <a:gd name="T16" fmla="*/ 234 w 469"/>
                <a:gd name="T17" fmla="*/ 0 h 342"/>
                <a:gd name="T18" fmla="*/ 0 w 469"/>
                <a:gd name="T19" fmla="*/ 171 h 342"/>
                <a:gd name="T20" fmla="*/ 234 w 469"/>
                <a:gd name="T21" fmla="*/ 342 h 342"/>
                <a:gd name="T22" fmla="*/ 428 w 469"/>
                <a:gd name="T23" fmla="*/ 271 h 342"/>
                <a:gd name="T24" fmla="*/ 388 w 469"/>
                <a:gd name="T25" fmla="*/ 271 h 342"/>
                <a:gd name="T26" fmla="*/ 234 w 469"/>
                <a:gd name="T27" fmla="*/ 321 h 342"/>
                <a:gd name="T28" fmla="*/ 36 w 469"/>
                <a:gd name="T29" fmla="*/ 171 h 342"/>
                <a:gd name="T30" fmla="*/ 233 w 469"/>
                <a:gd name="T31" fmla="*/ 18 h 342"/>
                <a:gd name="T32" fmla="*/ 236 w 469"/>
                <a:gd name="T33" fmla="*/ 38 h 342"/>
                <a:gd name="T34" fmla="*/ 135 w 469"/>
                <a:gd name="T35" fmla="*/ 183 h 342"/>
                <a:gd name="T36" fmla="*/ 192 w 469"/>
                <a:gd name="T37" fmla="*/ 261 h 342"/>
                <a:gd name="T38" fmla="*/ 421 w 469"/>
                <a:gd name="T39" fmla="*/ 261 h 342"/>
                <a:gd name="T40" fmla="*/ 452 w 469"/>
                <a:gd name="T41" fmla="*/ 238 h 342"/>
                <a:gd name="T42" fmla="*/ 469 w 469"/>
                <a:gd name="T43" fmla="*/ 171 h 342"/>
                <a:gd name="T44" fmla="*/ 345 w 469"/>
                <a:gd name="T45" fmla="*/ 16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9" h="342">
                  <a:moveTo>
                    <a:pt x="345" y="16"/>
                  </a:moveTo>
                  <a:cubicBezTo>
                    <a:pt x="335" y="31"/>
                    <a:pt x="335" y="31"/>
                    <a:pt x="335" y="31"/>
                  </a:cubicBezTo>
                  <a:cubicBezTo>
                    <a:pt x="404" y="60"/>
                    <a:pt x="433" y="112"/>
                    <a:pt x="433" y="168"/>
                  </a:cubicBezTo>
                  <a:cubicBezTo>
                    <a:pt x="433" y="196"/>
                    <a:pt x="425" y="222"/>
                    <a:pt x="410" y="222"/>
                  </a:cubicBezTo>
                  <a:cubicBezTo>
                    <a:pt x="227" y="222"/>
                    <a:pt x="227" y="222"/>
                    <a:pt x="227" y="222"/>
                  </a:cubicBezTo>
                  <a:cubicBezTo>
                    <a:pt x="202" y="222"/>
                    <a:pt x="195" y="213"/>
                    <a:pt x="206" y="191"/>
                  </a:cubicBezTo>
                  <a:cubicBezTo>
                    <a:pt x="226" y="151"/>
                    <a:pt x="286" y="75"/>
                    <a:pt x="323" y="30"/>
                  </a:cubicBezTo>
                  <a:cubicBezTo>
                    <a:pt x="328" y="23"/>
                    <a:pt x="333" y="13"/>
                    <a:pt x="313" y="7"/>
                  </a:cubicBezTo>
                  <a:cubicBezTo>
                    <a:pt x="294" y="2"/>
                    <a:pt x="261" y="0"/>
                    <a:pt x="234" y="0"/>
                  </a:cubicBezTo>
                  <a:cubicBezTo>
                    <a:pt x="96" y="0"/>
                    <a:pt x="0" y="75"/>
                    <a:pt x="0" y="171"/>
                  </a:cubicBezTo>
                  <a:cubicBezTo>
                    <a:pt x="0" y="259"/>
                    <a:pt x="83" y="342"/>
                    <a:pt x="234" y="342"/>
                  </a:cubicBezTo>
                  <a:cubicBezTo>
                    <a:pt x="300" y="342"/>
                    <a:pt x="382" y="323"/>
                    <a:pt x="428" y="271"/>
                  </a:cubicBezTo>
                  <a:cubicBezTo>
                    <a:pt x="388" y="271"/>
                    <a:pt x="388" y="271"/>
                    <a:pt x="388" y="271"/>
                  </a:cubicBezTo>
                  <a:cubicBezTo>
                    <a:pt x="343" y="311"/>
                    <a:pt x="284" y="321"/>
                    <a:pt x="234" y="321"/>
                  </a:cubicBezTo>
                  <a:cubicBezTo>
                    <a:pt x="113" y="321"/>
                    <a:pt x="36" y="258"/>
                    <a:pt x="36" y="171"/>
                  </a:cubicBezTo>
                  <a:cubicBezTo>
                    <a:pt x="36" y="90"/>
                    <a:pt x="123" y="18"/>
                    <a:pt x="233" y="18"/>
                  </a:cubicBezTo>
                  <a:cubicBezTo>
                    <a:pt x="246" y="18"/>
                    <a:pt x="250" y="21"/>
                    <a:pt x="236" y="38"/>
                  </a:cubicBezTo>
                  <a:cubicBezTo>
                    <a:pt x="208" y="73"/>
                    <a:pt x="158" y="142"/>
                    <a:pt x="135" y="183"/>
                  </a:cubicBezTo>
                  <a:cubicBezTo>
                    <a:pt x="109" y="226"/>
                    <a:pt x="135" y="261"/>
                    <a:pt x="192" y="261"/>
                  </a:cubicBezTo>
                  <a:cubicBezTo>
                    <a:pt x="421" y="261"/>
                    <a:pt x="421" y="261"/>
                    <a:pt x="421" y="261"/>
                  </a:cubicBezTo>
                  <a:cubicBezTo>
                    <a:pt x="435" y="261"/>
                    <a:pt x="443" y="253"/>
                    <a:pt x="452" y="238"/>
                  </a:cubicBezTo>
                  <a:cubicBezTo>
                    <a:pt x="458" y="227"/>
                    <a:pt x="469" y="203"/>
                    <a:pt x="469" y="171"/>
                  </a:cubicBezTo>
                  <a:cubicBezTo>
                    <a:pt x="469" y="105"/>
                    <a:pt x="420" y="46"/>
                    <a:pt x="345" y="1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FE80BD05-4EF7-DA42-83C6-63FABFFE7447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1414463" y="1328738"/>
              <a:ext cx="1449388" cy="179387"/>
            </a:xfrm>
            <a:custGeom>
              <a:avLst/>
              <a:gdLst>
                <a:gd name="T0" fmla="*/ 1309 w 1387"/>
                <a:gd name="T1" fmla="*/ 67 h 170"/>
                <a:gd name="T2" fmla="*/ 1153 w 1387"/>
                <a:gd name="T3" fmla="*/ 67 h 170"/>
                <a:gd name="T4" fmla="*/ 1203 w 1387"/>
                <a:gd name="T5" fmla="*/ 34 h 170"/>
                <a:gd name="T6" fmla="*/ 1352 w 1387"/>
                <a:gd name="T7" fmla="*/ 34 h 170"/>
                <a:gd name="T8" fmla="*/ 1352 w 1387"/>
                <a:gd name="T9" fmla="*/ 0 h 170"/>
                <a:gd name="T10" fmla="*/ 1193 w 1387"/>
                <a:gd name="T11" fmla="*/ 0 h 170"/>
                <a:gd name="T12" fmla="*/ 1082 w 1387"/>
                <a:gd name="T13" fmla="*/ 100 h 170"/>
                <a:gd name="T14" fmla="*/ 1274 w 1387"/>
                <a:gd name="T15" fmla="*/ 100 h 170"/>
                <a:gd name="T16" fmla="*/ 1275 w 1387"/>
                <a:gd name="T17" fmla="*/ 136 h 170"/>
                <a:gd name="T18" fmla="*/ 1062 w 1387"/>
                <a:gd name="T19" fmla="*/ 136 h 170"/>
                <a:gd name="T20" fmla="*/ 1062 w 1387"/>
                <a:gd name="T21" fmla="*/ 0 h 170"/>
                <a:gd name="T22" fmla="*/ 998 w 1387"/>
                <a:gd name="T23" fmla="*/ 0 h 170"/>
                <a:gd name="T24" fmla="*/ 998 w 1387"/>
                <a:gd name="T25" fmla="*/ 136 h 170"/>
                <a:gd name="T26" fmla="*/ 892 w 1387"/>
                <a:gd name="T27" fmla="*/ 136 h 170"/>
                <a:gd name="T28" fmla="*/ 851 w 1387"/>
                <a:gd name="T29" fmla="*/ 101 h 170"/>
                <a:gd name="T30" fmla="*/ 851 w 1387"/>
                <a:gd name="T31" fmla="*/ 0 h 170"/>
                <a:gd name="T32" fmla="*/ 748 w 1387"/>
                <a:gd name="T33" fmla="*/ 0 h 170"/>
                <a:gd name="T34" fmla="*/ 657 w 1387"/>
                <a:gd name="T35" fmla="*/ 58 h 170"/>
                <a:gd name="T36" fmla="*/ 577 w 1387"/>
                <a:gd name="T37" fmla="*/ 0 h 170"/>
                <a:gd name="T38" fmla="*/ 350 w 1387"/>
                <a:gd name="T39" fmla="*/ 0 h 170"/>
                <a:gd name="T40" fmla="*/ 231 w 1387"/>
                <a:gd name="T41" fmla="*/ 87 h 170"/>
                <a:gd name="T42" fmla="*/ 274 w 1387"/>
                <a:gd name="T43" fmla="*/ 87 h 170"/>
                <a:gd name="T44" fmla="*/ 236 w 1387"/>
                <a:gd name="T45" fmla="*/ 137 h 170"/>
                <a:gd name="T46" fmla="*/ 102 w 1387"/>
                <a:gd name="T47" fmla="*/ 137 h 170"/>
                <a:gd name="T48" fmla="*/ 64 w 1387"/>
                <a:gd name="T49" fmla="*/ 98 h 170"/>
                <a:gd name="T50" fmla="*/ 64 w 1387"/>
                <a:gd name="T51" fmla="*/ 0 h 170"/>
                <a:gd name="T52" fmla="*/ 0 w 1387"/>
                <a:gd name="T53" fmla="*/ 0 h 170"/>
                <a:gd name="T54" fmla="*/ 0 w 1387"/>
                <a:gd name="T55" fmla="*/ 84 h 170"/>
                <a:gd name="T56" fmla="*/ 94 w 1387"/>
                <a:gd name="T57" fmla="*/ 170 h 170"/>
                <a:gd name="T58" fmla="*/ 543 w 1387"/>
                <a:gd name="T59" fmla="*/ 170 h 170"/>
                <a:gd name="T60" fmla="*/ 636 w 1387"/>
                <a:gd name="T61" fmla="*/ 112 h 170"/>
                <a:gd name="T62" fmla="*/ 715 w 1387"/>
                <a:gd name="T63" fmla="*/ 170 h 170"/>
                <a:gd name="T64" fmla="*/ 810 w 1387"/>
                <a:gd name="T65" fmla="*/ 170 h 170"/>
                <a:gd name="T66" fmla="*/ 687 w 1387"/>
                <a:gd name="T67" fmla="*/ 80 h 170"/>
                <a:gd name="T68" fmla="*/ 787 w 1387"/>
                <a:gd name="T69" fmla="*/ 17 h 170"/>
                <a:gd name="T70" fmla="*/ 787 w 1387"/>
                <a:gd name="T71" fmla="*/ 112 h 170"/>
                <a:gd name="T72" fmla="*/ 860 w 1387"/>
                <a:gd name="T73" fmla="*/ 170 h 170"/>
                <a:gd name="T74" fmla="*/ 1309 w 1387"/>
                <a:gd name="T75" fmla="*/ 170 h 170"/>
                <a:gd name="T76" fmla="*/ 1309 w 1387"/>
                <a:gd name="T77" fmla="*/ 67 h 170"/>
                <a:gd name="T78" fmla="*/ 532 w 1387"/>
                <a:gd name="T79" fmla="*/ 137 h 170"/>
                <a:gd name="T80" fmla="*/ 314 w 1387"/>
                <a:gd name="T81" fmla="*/ 137 h 170"/>
                <a:gd name="T82" fmla="*/ 355 w 1387"/>
                <a:gd name="T83" fmla="*/ 100 h 170"/>
                <a:gd name="T84" fmla="*/ 490 w 1387"/>
                <a:gd name="T85" fmla="*/ 100 h 170"/>
                <a:gd name="T86" fmla="*/ 490 w 1387"/>
                <a:gd name="T87" fmla="*/ 67 h 170"/>
                <a:gd name="T88" fmla="*/ 311 w 1387"/>
                <a:gd name="T89" fmla="*/ 67 h 170"/>
                <a:gd name="T90" fmla="*/ 360 w 1387"/>
                <a:gd name="T91" fmla="*/ 34 h 170"/>
                <a:gd name="T92" fmla="*/ 503 w 1387"/>
                <a:gd name="T93" fmla="*/ 34 h 170"/>
                <a:gd name="T94" fmla="*/ 503 w 1387"/>
                <a:gd name="T95" fmla="*/ 15 h 170"/>
                <a:gd name="T96" fmla="*/ 606 w 1387"/>
                <a:gd name="T97" fmla="*/ 90 h 170"/>
                <a:gd name="T98" fmla="*/ 532 w 1387"/>
                <a:gd name="T99" fmla="*/ 13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87" h="170">
                  <a:moveTo>
                    <a:pt x="1309" y="67"/>
                  </a:moveTo>
                  <a:cubicBezTo>
                    <a:pt x="1153" y="67"/>
                    <a:pt x="1153" y="67"/>
                    <a:pt x="1153" y="67"/>
                  </a:cubicBezTo>
                  <a:cubicBezTo>
                    <a:pt x="1158" y="47"/>
                    <a:pt x="1174" y="34"/>
                    <a:pt x="1203" y="34"/>
                  </a:cubicBezTo>
                  <a:cubicBezTo>
                    <a:pt x="1352" y="34"/>
                    <a:pt x="1352" y="34"/>
                    <a:pt x="1352" y="34"/>
                  </a:cubicBezTo>
                  <a:cubicBezTo>
                    <a:pt x="1352" y="0"/>
                    <a:pt x="1352" y="0"/>
                    <a:pt x="1352" y="0"/>
                  </a:cubicBezTo>
                  <a:cubicBezTo>
                    <a:pt x="1193" y="0"/>
                    <a:pt x="1193" y="0"/>
                    <a:pt x="1193" y="0"/>
                  </a:cubicBezTo>
                  <a:cubicBezTo>
                    <a:pt x="1103" y="0"/>
                    <a:pt x="1082" y="64"/>
                    <a:pt x="1082" y="100"/>
                  </a:cubicBezTo>
                  <a:cubicBezTo>
                    <a:pt x="1274" y="100"/>
                    <a:pt x="1274" y="100"/>
                    <a:pt x="1274" y="100"/>
                  </a:cubicBezTo>
                  <a:cubicBezTo>
                    <a:pt x="1301" y="100"/>
                    <a:pt x="1301" y="136"/>
                    <a:pt x="1275" y="136"/>
                  </a:cubicBezTo>
                  <a:cubicBezTo>
                    <a:pt x="1249" y="136"/>
                    <a:pt x="1062" y="136"/>
                    <a:pt x="1062" y="136"/>
                  </a:cubicBezTo>
                  <a:cubicBezTo>
                    <a:pt x="1062" y="0"/>
                    <a:pt x="1062" y="0"/>
                    <a:pt x="1062" y="0"/>
                  </a:cubicBezTo>
                  <a:cubicBezTo>
                    <a:pt x="998" y="0"/>
                    <a:pt x="998" y="0"/>
                    <a:pt x="998" y="0"/>
                  </a:cubicBezTo>
                  <a:cubicBezTo>
                    <a:pt x="998" y="136"/>
                    <a:pt x="998" y="136"/>
                    <a:pt x="998" y="136"/>
                  </a:cubicBezTo>
                  <a:cubicBezTo>
                    <a:pt x="892" y="136"/>
                    <a:pt x="892" y="136"/>
                    <a:pt x="892" y="136"/>
                  </a:cubicBezTo>
                  <a:cubicBezTo>
                    <a:pt x="863" y="136"/>
                    <a:pt x="851" y="123"/>
                    <a:pt x="851" y="101"/>
                  </a:cubicBezTo>
                  <a:cubicBezTo>
                    <a:pt x="851" y="76"/>
                    <a:pt x="851" y="0"/>
                    <a:pt x="851" y="0"/>
                  </a:cubicBezTo>
                  <a:cubicBezTo>
                    <a:pt x="748" y="0"/>
                    <a:pt x="748" y="0"/>
                    <a:pt x="748" y="0"/>
                  </a:cubicBezTo>
                  <a:cubicBezTo>
                    <a:pt x="657" y="58"/>
                    <a:pt x="657" y="58"/>
                    <a:pt x="657" y="58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284" y="0"/>
                    <a:pt x="237" y="39"/>
                    <a:pt x="231" y="87"/>
                  </a:cubicBezTo>
                  <a:cubicBezTo>
                    <a:pt x="274" y="87"/>
                    <a:pt x="274" y="87"/>
                    <a:pt x="274" y="87"/>
                  </a:cubicBezTo>
                  <a:cubicBezTo>
                    <a:pt x="257" y="98"/>
                    <a:pt x="244" y="116"/>
                    <a:pt x="236" y="137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76" y="137"/>
                    <a:pt x="64" y="123"/>
                    <a:pt x="64" y="98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137"/>
                    <a:pt x="29" y="170"/>
                    <a:pt x="94" y="170"/>
                  </a:cubicBezTo>
                  <a:cubicBezTo>
                    <a:pt x="543" y="170"/>
                    <a:pt x="543" y="170"/>
                    <a:pt x="543" y="170"/>
                  </a:cubicBezTo>
                  <a:cubicBezTo>
                    <a:pt x="636" y="112"/>
                    <a:pt x="636" y="112"/>
                    <a:pt x="636" y="112"/>
                  </a:cubicBezTo>
                  <a:cubicBezTo>
                    <a:pt x="715" y="170"/>
                    <a:pt x="715" y="170"/>
                    <a:pt x="715" y="170"/>
                  </a:cubicBezTo>
                  <a:cubicBezTo>
                    <a:pt x="810" y="170"/>
                    <a:pt x="810" y="170"/>
                    <a:pt x="810" y="170"/>
                  </a:cubicBezTo>
                  <a:cubicBezTo>
                    <a:pt x="687" y="80"/>
                    <a:pt x="687" y="80"/>
                    <a:pt x="687" y="80"/>
                  </a:cubicBezTo>
                  <a:cubicBezTo>
                    <a:pt x="787" y="17"/>
                    <a:pt x="787" y="17"/>
                    <a:pt x="787" y="17"/>
                  </a:cubicBezTo>
                  <a:cubicBezTo>
                    <a:pt x="787" y="112"/>
                    <a:pt x="787" y="112"/>
                    <a:pt x="787" y="112"/>
                  </a:cubicBezTo>
                  <a:cubicBezTo>
                    <a:pt x="787" y="142"/>
                    <a:pt x="825" y="170"/>
                    <a:pt x="860" y="170"/>
                  </a:cubicBezTo>
                  <a:cubicBezTo>
                    <a:pt x="1309" y="170"/>
                    <a:pt x="1309" y="170"/>
                    <a:pt x="1309" y="170"/>
                  </a:cubicBezTo>
                  <a:cubicBezTo>
                    <a:pt x="1387" y="170"/>
                    <a:pt x="1387" y="67"/>
                    <a:pt x="1309" y="67"/>
                  </a:cubicBezTo>
                  <a:moveTo>
                    <a:pt x="532" y="137"/>
                  </a:moveTo>
                  <a:cubicBezTo>
                    <a:pt x="314" y="137"/>
                    <a:pt x="314" y="137"/>
                    <a:pt x="314" y="137"/>
                  </a:cubicBezTo>
                  <a:cubicBezTo>
                    <a:pt x="316" y="118"/>
                    <a:pt x="326" y="100"/>
                    <a:pt x="355" y="100"/>
                  </a:cubicBezTo>
                  <a:cubicBezTo>
                    <a:pt x="490" y="100"/>
                    <a:pt x="490" y="100"/>
                    <a:pt x="490" y="100"/>
                  </a:cubicBezTo>
                  <a:cubicBezTo>
                    <a:pt x="490" y="67"/>
                    <a:pt x="490" y="67"/>
                    <a:pt x="490" y="67"/>
                  </a:cubicBezTo>
                  <a:cubicBezTo>
                    <a:pt x="311" y="67"/>
                    <a:pt x="311" y="67"/>
                    <a:pt x="311" y="67"/>
                  </a:cubicBezTo>
                  <a:cubicBezTo>
                    <a:pt x="314" y="53"/>
                    <a:pt x="328" y="34"/>
                    <a:pt x="360" y="34"/>
                  </a:cubicBezTo>
                  <a:cubicBezTo>
                    <a:pt x="503" y="34"/>
                    <a:pt x="503" y="34"/>
                    <a:pt x="503" y="34"/>
                  </a:cubicBezTo>
                  <a:cubicBezTo>
                    <a:pt x="503" y="15"/>
                    <a:pt x="503" y="15"/>
                    <a:pt x="503" y="15"/>
                  </a:cubicBezTo>
                  <a:cubicBezTo>
                    <a:pt x="606" y="90"/>
                    <a:pt x="606" y="90"/>
                    <a:pt x="606" y="90"/>
                  </a:cubicBezTo>
                  <a:lnTo>
                    <a:pt x="532" y="1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99A1D4AB-624C-284B-82AC-44655A491A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44280" y="4077072"/>
            <a:ext cx="10799999" cy="40798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r>
              <a:rPr lang="en-NZ"/>
              <a:t>Department Name and Division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37368CFA-6578-CD42-B2F4-84E45716BC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941141" y="5338457"/>
            <a:ext cx="10799999" cy="407987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000" cap="all" baseline="0">
                <a:solidFill>
                  <a:schemeClr val="bg1"/>
                </a:solidFill>
              </a:defRPr>
            </a:lvl1pPr>
          </a:lstStyle>
          <a:p>
            <a:r>
              <a:rPr lang="en-NZ" altLang="ja-JP" err="1"/>
              <a:t>dd</a:t>
            </a:r>
            <a:r>
              <a:rPr lang="en-NZ" altLang="ja-JP"/>
              <a:t>/mm/</a:t>
            </a:r>
            <a:r>
              <a:rPr lang="en-NZ" altLang="ja-JP" err="1"/>
              <a:t>yy</a:t>
            </a:r>
            <a:endParaRPr lang="en-NZ" altLang="ja-JP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09E7130B-04AA-3145-BE41-D0A680C854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944280" y="4715942"/>
            <a:ext cx="10799999" cy="40798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r>
              <a:rPr lang="en-NZ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283582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Grey Shap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7A33ACF-A007-454C-8F79-306A721DFE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A75FA55-2488-814A-ABF3-DCFC700444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944280" y="3284984"/>
            <a:ext cx="10799999" cy="1200329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Title of </a:t>
            </a:r>
            <a:br>
              <a:rPr lang="en-GB"/>
            </a:br>
            <a:r>
              <a:rPr lang="en-GB"/>
              <a:t>presentation</a:t>
            </a:r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2ECA344-F83F-264B-80FE-B92017E01C3A}"/>
              </a:ext>
            </a:extLst>
          </p:cNvPr>
          <p:cNvGrpSpPr/>
          <p:nvPr userDrawn="1"/>
        </p:nvGrpSpPr>
        <p:grpSpPr bwMode="gray">
          <a:xfrm>
            <a:off x="857251" y="548680"/>
            <a:ext cx="2006600" cy="360362"/>
            <a:chOff x="857251" y="1233488"/>
            <a:chExt cx="2006600" cy="360362"/>
          </a:xfrm>
          <a:solidFill>
            <a:schemeClr val="bg1"/>
          </a:solidFill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805EA6D2-5215-D045-A3DC-C899E0370FE0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57251" y="1233488"/>
              <a:ext cx="490538" cy="360362"/>
            </a:xfrm>
            <a:custGeom>
              <a:avLst/>
              <a:gdLst>
                <a:gd name="T0" fmla="*/ 345 w 469"/>
                <a:gd name="T1" fmla="*/ 16 h 342"/>
                <a:gd name="T2" fmla="*/ 335 w 469"/>
                <a:gd name="T3" fmla="*/ 31 h 342"/>
                <a:gd name="T4" fmla="*/ 433 w 469"/>
                <a:gd name="T5" fmla="*/ 168 h 342"/>
                <a:gd name="T6" fmla="*/ 410 w 469"/>
                <a:gd name="T7" fmla="*/ 222 h 342"/>
                <a:gd name="T8" fmla="*/ 227 w 469"/>
                <a:gd name="T9" fmla="*/ 222 h 342"/>
                <a:gd name="T10" fmla="*/ 206 w 469"/>
                <a:gd name="T11" fmla="*/ 191 h 342"/>
                <a:gd name="T12" fmla="*/ 323 w 469"/>
                <a:gd name="T13" fmla="*/ 30 h 342"/>
                <a:gd name="T14" fmla="*/ 313 w 469"/>
                <a:gd name="T15" fmla="*/ 7 h 342"/>
                <a:gd name="T16" fmla="*/ 234 w 469"/>
                <a:gd name="T17" fmla="*/ 0 h 342"/>
                <a:gd name="T18" fmla="*/ 0 w 469"/>
                <a:gd name="T19" fmla="*/ 171 h 342"/>
                <a:gd name="T20" fmla="*/ 234 w 469"/>
                <a:gd name="T21" fmla="*/ 342 h 342"/>
                <a:gd name="T22" fmla="*/ 428 w 469"/>
                <a:gd name="T23" fmla="*/ 271 h 342"/>
                <a:gd name="T24" fmla="*/ 388 w 469"/>
                <a:gd name="T25" fmla="*/ 271 h 342"/>
                <a:gd name="T26" fmla="*/ 234 w 469"/>
                <a:gd name="T27" fmla="*/ 321 h 342"/>
                <a:gd name="T28" fmla="*/ 36 w 469"/>
                <a:gd name="T29" fmla="*/ 171 h 342"/>
                <a:gd name="T30" fmla="*/ 233 w 469"/>
                <a:gd name="T31" fmla="*/ 18 h 342"/>
                <a:gd name="T32" fmla="*/ 236 w 469"/>
                <a:gd name="T33" fmla="*/ 38 h 342"/>
                <a:gd name="T34" fmla="*/ 135 w 469"/>
                <a:gd name="T35" fmla="*/ 183 h 342"/>
                <a:gd name="T36" fmla="*/ 192 w 469"/>
                <a:gd name="T37" fmla="*/ 261 h 342"/>
                <a:gd name="T38" fmla="*/ 421 w 469"/>
                <a:gd name="T39" fmla="*/ 261 h 342"/>
                <a:gd name="T40" fmla="*/ 452 w 469"/>
                <a:gd name="T41" fmla="*/ 238 h 342"/>
                <a:gd name="T42" fmla="*/ 469 w 469"/>
                <a:gd name="T43" fmla="*/ 171 h 342"/>
                <a:gd name="T44" fmla="*/ 345 w 469"/>
                <a:gd name="T45" fmla="*/ 16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9" h="342">
                  <a:moveTo>
                    <a:pt x="345" y="16"/>
                  </a:moveTo>
                  <a:cubicBezTo>
                    <a:pt x="335" y="31"/>
                    <a:pt x="335" y="31"/>
                    <a:pt x="335" y="31"/>
                  </a:cubicBezTo>
                  <a:cubicBezTo>
                    <a:pt x="404" y="60"/>
                    <a:pt x="433" y="112"/>
                    <a:pt x="433" y="168"/>
                  </a:cubicBezTo>
                  <a:cubicBezTo>
                    <a:pt x="433" y="196"/>
                    <a:pt x="425" y="222"/>
                    <a:pt x="410" y="222"/>
                  </a:cubicBezTo>
                  <a:cubicBezTo>
                    <a:pt x="227" y="222"/>
                    <a:pt x="227" y="222"/>
                    <a:pt x="227" y="222"/>
                  </a:cubicBezTo>
                  <a:cubicBezTo>
                    <a:pt x="202" y="222"/>
                    <a:pt x="195" y="213"/>
                    <a:pt x="206" y="191"/>
                  </a:cubicBezTo>
                  <a:cubicBezTo>
                    <a:pt x="226" y="151"/>
                    <a:pt x="286" y="75"/>
                    <a:pt x="323" y="30"/>
                  </a:cubicBezTo>
                  <a:cubicBezTo>
                    <a:pt x="328" y="23"/>
                    <a:pt x="333" y="13"/>
                    <a:pt x="313" y="7"/>
                  </a:cubicBezTo>
                  <a:cubicBezTo>
                    <a:pt x="294" y="2"/>
                    <a:pt x="261" y="0"/>
                    <a:pt x="234" y="0"/>
                  </a:cubicBezTo>
                  <a:cubicBezTo>
                    <a:pt x="96" y="0"/>
                    <a:pt x="0" y="75"/>
                    <a:pt x="0" y="171"/>
                  </a:cubicBezTo>
                  <a:cubicBezTo>
                    <a:pt x="0" y="259"/>
                    <a:pt x="83" y="342"/>
                    <a:pt x="234" y="342"/>
                  </a:cubicBezTo>
                  <a:cubicBezTo>
                    <a:pt x="300" y="342"/>
                    <a:pt x="382" y="323"/>
                    <a:pt x="428" y="271"/>
                  </a:cubicBezTo>
                  <a:cubicBezTo>
                    <a:pt x="388" y="271"/>
                    <a:pt x="388" y="271"/>
                    <a:pt x="388" y="271"/>
                  </a:cubicBezTo>
                  <a:cubicBezTo>
                    <a:pt x="343" y="311"/>
                    <a:pt x="284" y="321"/>
                    <a:pt x="234" y="321"/>
                  </a:cubicBezTo>
                  <a:cubicBezTo>
                    <a:pt x="113" y="321"/>
                    <a:pt x="36" y="258"/>
                    <a:pt x="36" y="171"/>
                  </a:cubicBezTo>
                  <a:cubicBezTo>
                    <a:pt x="36" y="90"/>
                    <a:pt x="123" y="18"/>
                    <a:pt x="233" y="18"/>
                  </a:cubicBezTo>
                  <a:cubicBezTo>
                    <a:pt x="246" y="18"/>
                    <a:pt x="250" y="21"/>
                    <a:pt x="236" y="38"/>
                  </a:cubicBezTo>
                  <a:cubicBezTo>
                    <a:pt x="208" y="73"/>
                    <a:pt x="158" y="142"/>
                    <a:pt x="135" y="183"/>
                  </a:cubicBezTo>
                  <a:cubicBezTo>
                    <a:pt x="109" y="226"/>
                    <a:pt x="135" y="261"/>
                    <a:pt x="192" y="261"/>
                  </a:cubicBezTo>
                  <a:cubicBezTo>
                    <a:pt x="421" y="261"/>
                    <a:pt x="421" y="261"/>
                    <a:pt x="421" y="261"/>
                  </a:cubicBezTo>
                  <a:cubicBezTo>
                    <a:pt x="435" y="261"/>
                    <a:pt x="443" y="253"/>
                    <a:pt x="452" y="238"/>
                  </a:cubicBezTo>
                  <a:cubicBezTo>
                    <a:pt x="458" y="227"/>
                    <a:pt x="469" y="203"/>
                    <a:pt x="469" y="171"/>
                  </a:cubicBezTo>
                  <a:cubicBezTo>
                    <a:pt x="469" y="105"/>
                    <a:pt x="420" y="46"/>
                    <a:pt x="345" y="1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FE80BD05-4EF7-DA42-83C6-63FABFFE7447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1414463" y="1328738"/>
              <a:ext cx="1449388" cy="179387"/>
            </a:xfrm>
            <a:custGeom>
              <a:avLst/>
              <a:gdLst>
                <a:gd name="T0" fmla="*/ 1309 w 1387"/>
                <a:gd name="T1" fmla="*/ 67 h 170"/>
                <a:gd name="T2" fmla="*/ 1153 w 1387"/>
                <a:gd name="T3" fmla="*/ 67 h 170"/>
                <a:gd name="T4" fmla="*/ 1203 w 1387"/>
                <a:gd name="T5" fmla="*/ 34 h 170"/>
                <a:gd name="T6" fmla="*/ 1352 w 1387"/>
                <a:gd name="T7" fmla="*/ 34 h 170"/>
                <a:gd name="T8" fmla="*/ 1352 w 1387"/>
                <a:gd name="T9" fmla="*/ 0 h 170"/>
                <a:gd name="T10" fmla="*/ 1193 w 1387"/>
                <a:gd name="T11" fmla="*/ 0 h 170"/>
                <a:gd name="T12" fmla="*/ 1082 w 1387"/>
                <a:gd name="T13" fmla="*/ 100 h 170"/>
                <a:gd name="T14" fmla="*/ 1274 w 1387"/>
                <a:gd name="T15" fmla="*/ 100 h 170"/>
                <a:gd name="T16" fmla="*/ 1275 w 1387"/>
                <a:gd name="T17" fmla="*/ 136 h 170"/>
                <a:gd name="T18" fmla="*/ 1062 w 1387"/>
                <a:gd name="T19" fmla="*/ 136 h 170"/>
                <a:gd name="T20" fmla="*/ 1062 w 1387"/>
                <a:gd name="T21" fmla="*/ 0 h 170"/>
                <a:gd name="T22" fmla="*/ 998 w 1387"/>
                <a:gd name="T23" fmla="*/ 0 h 170"/>
                <a:gd name="T24" fmla="*/ 998 w 1387"/>
                <a:gd name="T25" fmla="*/ 136 h 170"/>
                <a:gd name="T26" fmla="*/ 892 w 1387"/>
                <a:gd name="T27" fmla="*/ 136 h 170"/>
                <a:gd name="T28" fmla="*/ 851 w 1387"/>
                <a:gd name="T29" fmla="*/ 101 h 170"/>
                <a:gd name="T30" fmla="*/ 851 w 1387"/>
                <a:gd name="T31" fmla="*/ 0 h 170"/>
                <a:gd name="T32" fmla="*/ 748 w 1387"/>
                <a:gd name="T33" fmla="*/ 0 h 170"/>
                <a:gd name="T34" fmla="*/ 657 w 1387"/>
                <a:gd name="T35" fmla="*/ 58 h 170"/>
                <a:gd name="T36" fmla="*/ 577 w 1387"/>
                <a:gd name="T37" fmla="*/ 0 h 170"/>
                <a:gd name="T38" fmla="*/ 350 w 1387"/>
                <a:gd name="T39" fmla="*/ 0 h 170"/>
                <a:gd name="T40" fmla="*/ 231 w 1387"/>
                <a:gd name="T41" fmla="*/ 87 h 170"/>
                <a:gd name="T42" fmla="*/ 274 w 1387"/>
                <a:gd name="T43" fmla="*/ 87 h 170"/>
                <a:gd name="T44" fmla="*/ 236 w 1387"/>
                <a:gd name="T45" fmla="*/ 137 h 170"/>
                <a:gd name="T46" fmla="*/ 102 w 1387"/>
                <a:gd name="T47" fmla="*/ 137 h 170"/>
                <a:gd name="T48" fmla="*/ 64 w 1387"/>
                <a:gd name="T49" fmla="*/ 98 h 170"/>
                <a:gd name="T50" fmla="*/ 64 w 1387"/>
                <a:gd name="T51" fmla="*/ 0 h 170"/>
                <a:gd name="T52" fmla="*/ 0 w 1387"/>
                <a:gd name="T53" fmla="*/ 0 h 170"/>
                <a:gd name="T54" fmla="*/ 0 w 1387"/>
                <a:gd name="T55" fmla="*/ 84 h 170"/>
                <a:gd name="T56" fmla="*/ 94 w 1387"/>
                <a:gd name="T57" fmla="*/ 170 h 170"/>
                <a:gd name="T58" fmla="*/ 543 w 1387"/>
                <a:gd name="T59" fmla="*/ 170 h 170"/>
                <a:gd name="T60" fmla="*/ 636 w 1387"/>
                <a:gd name="T61" fmla="*/ 112 h 170"/>
                <a:gd name="T62" fmla="*/ 715 w 1387"/>
                <a:gd name="T63" fmla="*/ 170 h 170"/>
                <a:gd name="T64" fmla="*/ 810 w 1387"/>
                <a:gd name="T65" fmla="*/ 170 h 170"/>
                <a:gd name="T66" fmla="*/ 687 w 1387"/>
                <a:gd name="T67" fmla="*/ 80 h 170"/>
                <a:gd name="T68" fmla="*/ 787 w 1387"/>
                <a:gd name="T69" fmla="*/ 17 h 170"/>
                <a:gd name="T70" fmla="*/ 787 w 1387"/>
                <a:gd name="T71" fmla="*/ 112 h 170"/>
                <a:gd name="T72" fmla="*/ 860 w 1387"/>
                <a:gd name="T73" fmla="*/ 170 h 170"/>
                <a:gd name="T74" fmla="*/ 1309 w 1387"/>
                <a:gd name="T75" fmla="*/ 170 h 170"/>
                <a:gd name="T76" fmla="*/ 1309 w 1387"/>
                <a:gd name="T77" fmla="*/ 67 h 170"/>
                <a:gd name="T78" fmla="*/ 532 w 1387"/>
                <a:gd name="T79" fmla="*/ 137 h 170"/>
                <a:gd name="T80" fmla="*/ 314 w 1387"/>
                <a:gd name="T81" fmla="*/ 137 h 170"/>
                <a:gd name="T82" fmla="*/ 355 w 1387"/>
                <a:gd name="T83" fmla="*/ 100 h 170"/>
                <a:gd name="T84" fmla="*/ 490 w 1387"/>
                <a:gd name="T85" fmla="*/ 100 h 170"/>
                <a:gd name="T86" fmla="*/ 490 w 1387"/>
                <a:gd name="T87" fmla="*/ 67 h 170"/>
                <a:gd name="T88" fmla="*/ 311 w 1387"/>
                <a:gd name="T89" fmla="*/ 67 h 170"/>
                <a:gd name="T90" fmla="*/ 360 w 1387"/>
                <a:gd name="T91" fmla="*/ 34 h 170"/>
                <a:gd name="T92" fmla="*/ 503 w 1387"/>
                <a:gd name="T93" fmla="*/ 34 h 170"/>
                <a:gd name="T94" fmla="*/ 503 w 1387"/>
                <a:gd name="T95" fmla="*/ 15 h 170"/>
                <a:gd name="T96" fmla="*/ 606 w 1387"/>
                <a:gd name="T97" fmla="*/ 90 h 170"/>
                <a:gd name="T98" fmla="*/ 532 w 1387"/>
                <a:gd name="T99" fmla="*/ 13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87" h="170">
                  <a:moveTo>
                    <a:pt x="1309" y="67"/>
                  </a:moveTo>
                  <a:cubicBezTo>
                    <a:pt x="1153" y="67"/>
                    <a:pt x="1153" y="67"/>
                    <a:pt x="1153" y="67"/>
                  </a:cubicBezTo>
                  <a:cubicBezTo>
                    <a:pt x="1158" y="47"/>
                    <a:pt x="1174" y="34"/>
                    <a:pt x="1203" y="34"/>
                  </a:cubicBezTo>
                  <a:cubicBezTo>
                    <a:pt x="1352" y="34"/>
                    <a:pt x="1352" y="34"/>
                    <a:pt x="1352" y="34"/>
                  </a:cubicBezTo>
                  <a:cubicBezTo>
                    <a:pt x="1352" y="0"/>
                    <a:pt x="1352" y="0"/>
                    <a:pt x="1352" y="0"/>
                  </a:cubicBezTo>
                  <a:cubicBezTo>
                    <a:pt x="1193" y="0"/>
                    <a:pt x="1193" y="0"/>
                    <a:pt x="1193" y="0"/>
                  </a:cubicBezTo>
                  <a:cubicBezTo>
                    <a:pt x="1103" y="0"/>
                    <a:pt x="1082" y="64"/>
                    <a:pt x="1082" y="100"/>
                  </a:cubicBezTo>
                  <a:cubicBezTo>
                    <a:pt x="1274" y="100"/>
                    <a:pt x="1274" y="100"/>
                    <a:pt x="1274" y="100"/>
                  </a:cubicBezTo>
                  <a:cubicBezTo>
                    <a:pt x="1301" y="100"/>
                    <a:pt x="1301" y="136"/>
                    <a:pt x="1275" y="136"/>
                  </a:cubicBezTo>
                  <a:cubicBezTo>
                    <a:pt x="1249" y="136"/>
                    <a:pt x="1062" y="136"/>
                    <a:pt x="1062" y="136"/>
                  </a:cubicBezTo>
                  <a:cubicBezTo>
                    <a:pt x="1062" y="0"/>
                    <a:pt x="1062" y="0"/>
                    <a:pt x="1062" y="0"/>
                  </a:cubicBezTo>
                  <a:cubicBezTo>
                    <a:pt x="998" y="0"/>
                    <a:pt x="998" y="0"/>
                    <a:pt x="998" y="0"/>
                  </a:cubicBezTo>
                  <a:cubicBezTo>
                    <a:pt x="998" y="136"/>
                    <a:pt x="998" y="136"/>
                    <a:pt x="998" y="136"/>
                  </a:cubicBezTo>
                  <a:cubicBezTo>
                    <a:pt x="892" y="136"/>
                    <a:pt x="892" y="136"/>
                    <a:pt x="892" y="136"/>
                  </a:cubicBezTo>
                  <a:cubicBezTo>
                    <a:pt x="863" y="136"/>
                    <a:pt x="851" y="123"/>
                    <a:pt x="851" y="101"/>
                  </a:cubicBezTo>
                  <a:cubicBezTo>
                    <a:pt x="851" y="76"/>
                    <a:pt x="851" y="0"/>
                    <a:pt x="851" y="0"/>
                  </a:cubicBezTo>
                  <a:cubicBezTo>
                    <a:pt x="748" y="0"/>
                    <a:pt x="748" y="0"/>
                    <a:pt x="748" y="0"/>
                  </a:cubicBezTo>
                  <a:cubicBezTo>
                    <a:pt x="657" y="58"/>
                    <a:pt x="657" y="58"/>
                    <a:pt x="657" y="58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284" y="0"/>
                    <a:pt x="237" y="39"/>
                    <a:pt x="231" y="87"/>
                  </a:cubicBezTo>
                  <a:cubicBezTo>
                    <a:pt x="274" y="87"/>
                    <a:pt x="274" y="87"/>
                    <a:pt x="274" y="87"/>
                  </a:cubicBezTo>
                  <a:cubicBezTo>
                    <a:pt x="257" y="98"/>
                    <a:pt x="244" y="116"/>
                    <a:pt x="236" y="137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76" y="137"/>
                    <a:pt x="64" y="123"/>
                    <a:pt x="64" y="98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137"/>
                    <a:pt x="29" y="170"/>
                    <a:pt x="94" y="170"/>
                  </a:cubicBezTo>
                  <a:cubicBezTo>
                    <a:pt x="543" y="170"/>
                    <a:pt x="543" y="170"/>
                    <a:pt x="543" y="170"/>
                  </a:cubicBezTo>
                  <a:cubicBezTo>
                    <a:pt x="636" y="112"/>
                    <a:pt x="636" y="112"/>
                    <a:pt x="636" y="112"/>
                  </a:cubicBezTo>
                  <a:cubicBezTo>
                    <a:pt x="715" y="170"/>
                    <a:pt x="715" y="170"/>
                    <a:pt x="715" y="170"/>
                  </a:cubicBezTo>
                  <a:cubicBezTo>
                    <a:pt x="810" y="170"/>
                    <a:pt x="810" y="170"/>
                    <a:pt x="810" y="170"/>
                  </a:cubicBezTo>
                  <a:cubicBezTo>
                    <a:pt x="687" y="80"/>
                    <a:pt x="687" y="80"/>
                    <a:pt x="687" y="80"/>
                  </a:cubicBezTo>
                  <a:cubicBezTo>
                    <a:pt x="787" y="17"/>
                    <a:pt x="787" y="17"/>
                    <a:pt x="787" y="17"/>
                  </a:cubicBezTo>
                  <a:cubicBezTo>
                    <a:pt x="787" y="112"/>
                    <a:pt x="787" y="112"/>
                    <a:pt x="787" y="112"/>
                  </a:cubicBezTo>
                  <a:cubicBezTo>
                    <a:pt x="787" y="142"/>
                    <a:pt x="825" y="170"/>
                    <a:pt x="860" y="170"/>
                  </a:cubicBezTo>
                  <a:cubicBezTo>
                    <a:pt x="1309" y="170"/>
                    <a:pt x="1309" y="170"/>
                    <a:pt x="1309" y="170"/>
                  </a:cubicBezTo>
                  <a:cubicBezTo>
                    <a:pt x="1387" y="170"/>
                    <a:pt x="1387" y="67"/>
                    <a:pt x="1309" y="67"/>
                  </a:cubicBezTo>
                  <a:moveTo>
                    <a:pt x="532" y="137"/>
                  </a:moveTo>
                  <a:cubicBezTo>
                    <a:pt x="314" y="137"/>
                    <a:pt x="314" y="137"/>
                    <a:pt x="314" y="137"/>
                  </a:cubicBezTo>
                  <a:cubicBezTo>
                    <a:pt x="316" y="118"/>
                    <a:pt x="326" y="100"/>
                    <a:pt x="355" y="100"/>
                  </a:cubicBezTo>
                  <a:cubicBezTo>
                    <a:pt x="490" y="100"/>
                    <a:pt x="490" y="100"/>
                    <a:pt x="490" y="100"/>
                  </a:cubicBezTo>
                  <a:cubicBezTo>
                    <a:pt x="490" y="67"/>
                    <a:pt x="490" y="67"/>
                    <a:pt x="490" y="67"/>
                  </a:cubicBezTo>
                  <a:cubicBezTo>
                    <a:pt x="311" y="67"/>
                    <a:pt x="311" y="67"/>
                    <a:pt x="311" y="67"/>
                  </a:cubicBezTo>
                  <a:cubicBezTo>
                    <a:pt x="314" y="53"/>
                    <a:pt x="328" y="34"/>
                    <a:pt x="360" y="34"/>
                  </a:cubicBezTo>
                  <a:cubicBezTo>
                    <a:pt x="503" y="34"/>
                    <a:pt x="503" y="34"/>
                    <a:pt x="503" y="34"/>
                  </a:cubicBezTo>
                  <a:cubicBezTo>
                    <a:pt x="503" y="15"/>
                    <a:pt x="503" y="15"/>
                    <a:pt x="503" y="15"/>
                  </a:cubicBezTo>
                  <a:cubicBezTo>
                    <a:pt x="606" y="90"/>
                    <a:pt x="606" y="90"/>
                    <a:pt x="606" y="90"/>
                  </a:cubicBezTo>
                  <a:lnTo>
                    <a:pt x="532" y="1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99A1D4AB-624C-284B-82AC-44655A491A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44280" y="4653136"/>
            <a:ext cx="10799999" cy="40798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r>
              <a:rPr lang="en-NZ"/>
              <a:t>Department Name and Division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37368CFA-6578-CD42-B2F4-84E45716BC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941141" y="5877272"/>
            <a:ext cx="10799999" cy="407987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000" cap="all" baseline="0">
                <a:solidFill>
                  <a:schemeClr val="bg1"/>
                </a:solidFill>
              </a:defRPr>
            </a:lvl1pPr>
          </a:lstStyle>
          <a:p>
            <a:r>
              <a:rPr lang="en-NZ" altLang="ja-JP" err="1"/>
              <a:t>dd</a:t>
            </a:r>
            <a:r>
              <a:rPr lang="en-NZ" altLang="ja-JP"/>
              <a:t>/mm/</a:t>
            </a:r>
            <a:r>
              <a:rPr lang="en-NZ" altLang="ja-JP" err="1"/>
              <a:t>yy</a:t>
            </a:r>
            <a:endParaRPr lang="en-NZ" altLang="ja-JP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09E7130B-04AA-3145-BE41-D0A680C854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944280" y="5301208"/>
            <a:ext cx="10799999" cy="40798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r>
              <a:rPr lang="en-NZ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876053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B9AD1573-0E80-EC4B-9F85-7DEE2890F052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944280" y="3214717"/>
            <a:ext cx="10799999" cy="646331"/>
          </a:xfrm>
          <a:prstGeom prst="rect">
            <a:avLst/>
          </a:prstGeom>
          <a:blipFill>
            <a:blip r:embed="rId18"/>
            <a:stretch>
              <a:fillRect/>
            </a:stretch>
          </a:blipFill>
        </p:spPr>
        <p:txBody>
          <a:bodyPr vert="horz" wrap="square" lIns="198000" tIns="45720" rIns="91440" bIns="45720" rtlCol="0" anchor="b" anchorCtr="0">
            <a:spAutoFit/>
          </a:bodyPr>
          <a:lstStyle/>
          <a:p>
            <a:r>
              <a:rPr lang="en-GB"/>
              <a:t>Title level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9188C19-459D-ED40-B6A1-1C7C73C8A387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944279" y="4149079"/>
            <a:ext cx="10799999" cy="2027883"/>
          </a:xfrm>
          <a:prstGeom prst="rect">
            <a:avLst/>
          </a:prstGeom>
        </p:spPr>
        <p:txBody>
          <a:bodyPr vert="horz" lIns="198000" tIns="45720" rIns="91440" bIns="45720" rtlCol="0">
            <a:normAutofit/>
          </a:bodyPr>
          <a:lstStyle/>
          <a:p>
            <a:pPr lvl="0"/>
            <a:r>
              <a:rPr lang="en-GB"/>
              <a:t>First level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" name="MSIPCMContentMarking" descr="{&quot;HashCode&quot;:787951189,&quot;Placement&quot;:&quot;Header&quot;,&quot;Top&quot;:0.0,&quot;Left&quot;:410.0548,&quot;SlideWidth&quot;:960,&quot;SlideHeight&quot;:540}">
            <a:extLst>
              <a:ext uri="{FF2B5EF4-FFF2-40B4-BE49-F238E27FC236}">
                <a16:creationId xmlns:a16="http://schemas.microsoft.com/office/drawing/2014/main" id="{13AFD35A-6EFA-4EA3-AF70-8C619D2FB985}"/>
              </a:ext>
            </a:extLst>
          </p:cNvPr>
          <p:cNvSpPr txBox="1"/>
          <p:nvPr userDrawn="1"/>
        </p:nvSpPr>
        <p:spPr>
          <a:xfrm>
            <a:off x="5207696" y="0"/>
            <a:ext cx="1776608" cy="23431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GB" sz="1000">
                <a:solidFill>
                  <a:srgbClr val="000000"/>
                </a:solidFill>
                <a:latin typeface="MS UI Gothic" panose="020B0600070205080204" pitchFamily="34" charset="-128"/>
              </a:rPr>
              <a:t>•• PROTECTED </a:t>
            </a:r>
            <a:r>
              <a:rPr lang="ja-JP" altLang="en-US" sz="1000">
                <a:solidFill>
                  <a:srgbClr val="000000"/>
                </a:solidFill>
                <a:latin typeface="MS UI Gothic" panose="020B0600070205080204" pitchFamily="34" charset="-128"/>
              </a:rPr>
              <a:t>関係者外秘</a:t>
            </a:r>
            <a:endParaRPr lang="en-GB" sz="1000">
              <a:solidFill>
                <a:srgbClr val="000000"/>
              </a:solidFill>
              <a:latin typeface="MS UI 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61090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7" r:id="rId1"/>
    <p:sldLayoutId id="2147484450" r:id="rId2"/>
    <p:sldLayoutId id="2147484325" r:id="rId3"/>
    <p:sldLayoutId id="2147484326" r:id="rId4"/>
    <p:sldLayoutId id="2147484290" r:id="rId5"/>
    <p:sldLayoutId id="2147484459" r:id="rId6"/>
    <p:sldLayoutId id="2147484199" r:id="rId7"/>
    <p:sldLayoutId id="2147484291" r:id="rId8"/>
    <p:sldLayoutId id="2147484464" r:id="rId9"/>
    <p:sldLayoutId id="2147484462" r:id="rId10"/>
    <p:sldLayoutId id="2147484463" r:id="rId11"/>
    <p:sldLayoutId id="2147484465" r:id="rId12"/>
    <p:sldLayoutId id="2147484466" r:id="rId13"/>
    <p:sldLayoutId id="2147484467" r:id="rId14"/>
    <p:sldLayoutId id="2147484468" r:id="rId15"/>
    <p:sldLayoutId id="2147484470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100"/>
        </a:spcBef>
        <a:spcAft>
          <a:spcPts val="1100"/>
        </a:spcAft>
        <a:buFontTx/>
        <a:buNone/>
        <a:defRPr sz="2500" kern="1200" cap="all" spc="400" baseline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90000"/>
        </a:lnSpc>
        <a:spcBef>
          <a:spcPts val="1100"/>
        </a:spcBef>
        <a:spcAft>
          <a:spcPts val="1100"/>
        </a:spcAft>
        <a:buFontTx/>
        <a:buNone/>
        <a:defRPr sz="2000" kern="1200" cap="all" spc="4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9">
          <p15:clr>
            <a:srgbClr val="F26B43"/>
          </p15:clr>
        </p15:guide>
        <p15:guide id="2" pos="739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IPCMContentMarking" descr="{&quot;HashCode&quot;:787951189,&quot;Placement&quot;:&quot;Header&quot;,&quot;Top&quot;:0.0,&quot;Left&quot;:410.0548,&quot;SlideWidth&quot;:960,&quot;SlideHeight&quot;:540}">
            <a:extLst>
              <a:ext uri="{FF2B5EF4-FFF2-40B4-BE49-F238E27FC236}">
                <a16:creationId xmlns:a16="http://schemas.microsoft.com/office/drawing/2014/main" id="{EDA79F23-6048-4059-B570-9164EB5C979A}"/>
              </a:ext>
            </a:extLst>
          </p:cNvPr>
          <p:cNvSpPr txBox="1"/>
          <p:nvPr userDrawn="1"/>
        </p:nvSpPr>
        <p:spPr>
          <a:xfrm>
            <a:off x="5207696" y="0"/>
            <a:ext cx="1776608" cy="23431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GB" sz="1000">
                <a:solidFill>
                  <a:srgbClr val="000000"/>
                </a:solidFill>
                <a:latin typeface="MS UI Gothic" panose="020B0600070205080204" pitchFamily="34" charset="-128"/>
              </a:rPr>
              <a:t>•• PROTECTED </a:t>
            </a:r>
            <a:r>
              <a:rPr lang="ja-JP" altLang="en-US" sz="1000">
                <a:solidFill>
                  <a:srgbClr val="000000"/>
                </a:solidFill>
                <a:latin typeface="MS UI Gothic" panose="020B0600070205080204" pitchFamily="34" charset="-128"/>
              </a:rPr>
              <a:t>関係者外秘</a:t>
            </a:r>
            <a:endParaRPr lang="en-GB" sz="1000">
              <a:solidFill>
                <a:srgbClr val="000000"/>
              </a:solidFill>
              <a:latin typeface="MS UI 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19053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1" r:id="rId1"/>
    <p:sldLayoutId id="2147484433" r:id="rId2"/>
    <p:sldLayoutId id="2147484452" r:id="rId3"/>
    <p:sldLayoutId id="2147484449" r:id="rId4"/>
    <p:sldLayoutId id="2147484437" r:id="rId5"/>
    <p:sldLayoutId id="2147484453" r:id="rId6"/>
    <p:sldLayoutId id="2147484454" r:id="rId7"/>
    <p:sldLayoutId id="2147484455" r:id="rId8"/>
    <p:sldLayoutId id="2147484456" r:id="rId9"/>
    <p:sldLayoutId id="2147484457" r:id="rId10"/>
    <p:sldLayoutId id="2147484458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9">
          <p15:clr>
            <a:srgbClr val="F26B43"/>
          </p15:clr>
        </p15:guide>
        <p15:guide id="2" pos="739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1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0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0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44279" y="1766347"/>
            <a:ext cx="11119901" cy="2308324"/>
          </a:xfrm>
        </p:spPr>
        <p:txBody>
          <a:bodyPr/>
          <a:lstStyle/>
          <a:p>
            <a:r>
              <a:rPr lang="hr-HR" dirty="0" err="1">
                <a:solidFill>
                  <a:schemeClr val="bg1"/>
                </a:solidFill>
              </a:rPr>
              <a:t>Lexusov</a:t>
            </a:r>
            <a:r>
              <a:rPr lang="hr-HR" dirty="0">
                <a:solidFill>
                  <a:schemeClr val="bg1"/>
                </a:solidFill>
              </a:rPr>
              <a:t> </a:t>
            </a:r>
            <a:r>
              <a:rPr lang="hr-HR" dirty="0" err="1">
                <a:solidFill>
                  <a:schemeClr val="bg1"/>
                </a:solidFill>
              </a:rPr>
              <a:t>digitalniključ</a:t>
            </a:r>
            <a:br>
              <a:rPr lang="hr-HR" dirty="0">
                <a:solidFill>
                  <a:schemeClr val="bg1"/>
                </a:solidFill>
              </a:rPr>
            </a:br>
            <a:r>
              <a:rPr lang="hr-HR" dirty="0">
                <a:solidFill>
                  <a:schemeClr val="bg1"/>
                </a:solidFill>
              </a:rPr>
              <a:t>Vodič za pozvane vozače</a:t>
            </a:r>
            <a:br>
              <a:rPr lang="hr-HR" dirty="0">
                <a:solidFill>
                  <a:schemeClr val="bg1"/>
                </a:solidFill>
              </a:rPr>
            </a:br>
            <a:r>
              <a:rPr lang="hr-HR" dirty="0">
                <a:solidFill>
                  <a:schemeClr val="bg1"/>
                </a:solidFill>
              </a:rPr>
              <a:t>Dijeljenje digitalnog ključa s obitelji i prijateljima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r-HR" dirty="0" err="1">
                <a:solidFill>
                  <a:schemeClr val="bg1"/>
                </a:solidFill>
              </a:rPr>
              <a:t>Lexusove</a:t>
            </a:r>
            <a:r>
              <a:rPr lang="hr-HR" dirty="0">
                <a:solidFill>
                  <a:schemeClr val="bg1"/>
                </a:solidFill>
              </a:rPr>
              <a:t> povezane usluge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944279" y="4773379"/>
            <a:ext cx="10799999" cy="407987"/>
          </a:xfrm>
        </p:spPr>
        <p:txBody>
          <a:bodyPr>
            <a:normAutofit/>
          </a:bodyPr>
          <a:lstStyle/>
          <a:p>
            <a:r>
              <a:rPr lang="hr-HR" dirty="0">
                <a:solidFill>
                  <a:schemeClr val="bg1"/>
                </a:solidFill>
              </a:rPr>
              <a:t>6. 5. 2024.</a:t>
            </a:r>
          </a:p>
        </p:txBody>
      </p:sp>
    </p:spTree>
    <p:extLst>
      <p:ext uri="{BB962C8B-B14F-4D97-AF65-F5344CB8AC3E}">
        <p14:creationId xmlns:p14="http://schemas.microsoft.com/office/powerpoint/2010/main" val="1266330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CEA7709-D0F5-E678-520E-21EB57B40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47" y="1335912"/>
            <a:ext cx="2213388" cy="4792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A picture containing text, monitor, electronics, screenshot&#10;&#10;Description automatically generated">
            <a:extLst>
              <a:ext uri="{FF2B5EF4-FFF2-40B4-BE49-F238E27FC236}">
                <a16:creationId xmlns:a16="http://schemas.microsoft.com/office/drawing/2014/main" id="{D453C90C-7837-B1D2-ACDE-76B731FB49D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296" y="1165673"/>
            <a:ext cx="2561610" cy="5123219"/>
          </a:xfrm>
          <a:prstGeom prst="rect">
            <a:avLst/>
          </a:prstGeom>
        </p:spPr>
      </p:pic>
      <p:pic>
        <p:nvPicPr>
          <p:cNvPr id="8" name="Picture 7" descr="A screenshot of a phone&#10;&#10;Description automatically generated">
            <a:extLst>
              <a:ext uri="{FF2B5EF4-FFF2-40B4-BE49-F238E27FC236}">
                <a16:creationId xmlns:a16="http://schemas.microsoft.com/office/drawing/2014/main" id="{A77149FD-F9F5-2CFB-C361-9D5B3F3E2C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036" y="1459202"/>
            <a:ext cx="2131982" cy="4592867"/>
          </a:xfrm>
          <a:prstGeom prst="rect">
            <a:avLst/>
          </a:prstGeom>
        </p:spPr>
      </p:pic>
      <p:pic>
        <p:nvPicPr>
          <p:cNvPr id="21" name="Picture 20" descr="A picture containing text, monitor, electronics, screenshot&#10;&#10;Description automatically generated">
            <a:extLst>
              <a:ext uri="{FF2B5EF4-FFF2-40B4-BE49-F238E27FC236}">
                <a16:creationId xmlns:a16="http://schemas.microsoft.com/office/drawing/2014/main" id="{C491064E-DDBA-4123-9E6A-2A4A62E0985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6402" y="1165672"/>
            <a:ext cx="2561610" cy="5123219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A1EE3A2-6FEB-4F8D-BBF7-38C4382B2C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0049" y="603436"/>
            <a:ext cx="11181828" cy="480131"/>
          </a:xfrm>
        </p:spPr>
        <p:txBody>
          <a:bodyPr/>
          <a:lstStyle/>
          <a:p>
            <a:r>
              <a:rPr lang="hr-HR"/>
              <a:t>Upotreba digitalnog ključa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03E8EAF9-F6CB-E490-4E41-D33CCE4D666D}"/>
              </a:ext>
            </a:extLst>
          </p:cNvPr>
          <p:cNvSpPr txBox="1">
            <a:spLocks/>
          </p:cNvSpPr>
          <p:nvPr/>
        </p:nvSpPr>
        <p:spPr>
          <a:xfrm>
            <a:off x="9166349" y="1335912"/>
            <a:ext cx="2781577" cy="322333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i="0" kern="1200" spc="-25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1pPr>
            <a:lvl2pPr marL="604800" indent="-28080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SzPct val="80000"/>
              <a:buFont typeface="Courier New" panose="02070309020205020404" pitchFamily="49" charset="0"/>
              <a:buChar char="o"/>
              <a:tabLst/>
              <a:defRPr sz="1800" kern="1200" cap="none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ct val="95000"/>
              <a:buFont typeface="System Font Regular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stem Font Regular"/>
              <a:buNone/>
              <a:tabLst/>
              <a:defRPr sz="1800" b="0" i="0" kern="1200" spc="-25" baseline="0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5pPr>
            <a:lvl6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b="1">
                <a:solidFill>
                  <a:srgbClr val="282830"/>
                </a:solidFill>
              </a:rPr>
              <a:t>2. KORAK</a:t>
            </a:r>
          </a:p>
          <a:p>
            <a:br>
              <a:rPr lang="hr-HR" sz="1100"/>
            </a:br>
            <a:r>
              <a:rPr lang="hr-HR" sz="1200"/>
              <a:t>Ovdje je digitalni ključ unutar dosega.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10ABBB-2C04-8AB9-753D-EE70CE9ED3C8}"/>
              </a:ext>
            </a:extLst>
          </p:cNvPr>
          <p:cNvSpPr txBox="1">
            <a:spLocks/>
          </p:cNvSpPr>
          <p:nvPr/>
        </p:nvSpPr>
        <p:spPr>
          <a:xfrm>
            <a:off x="3297361" y="1310135"/>
            <a:ext cx="2798639" cy="3032075"/>
          </a:xfrm>
          <a:prstGeom prst="rect">
            <a:avLst/>
          </a:prstGeom>
        </p:spPr>
        <p:txBody>
          <a:bodyPr/>
          <a:lstStyle>
            <a:lvl1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i="0" kern="1200" spc="-25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1pPr>
            <a:lvl2pPr marL="604800" indent="-28080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SzPct val="80000"/>
              <a:buFont typeface="Courier New" panose="02070309020205020404" pitchFamily="49" charset="0"/>
              <a:buChar char="o"/>
              <a:tabLst/>
              <a:defRPr sz="1800" kern="1200" cap="none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ct val="95000"/>
              <a:buFont typeface="System Font Regular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stem Font Regular"/>
              <a:buNone/>
              <a:tabLst/>
              <a:defRPr sz="1800" b="0" i="0" kern="1200" spc="-25" baseline="0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5pPr>
            <a:lvl6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hr-HR" b="1" dirty="0"/>
              <a:t>1. KORAK</a:t>
            </a:r>
            <a:br>
              <a:rPr lang="hr-HR" b="1" dirty="0"/>
            </a:br>
            <a:endParaRPr lang="hr-HR" b="1" dirty="0"/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hr-HR" sz="1200" dirty="0"/>
              <a:t>Dok upotrebljavate aplikaciju, logotip usluge Bluetooth naznačit će kad je digitalni ključ unutar dosega.</a:t>
            </a:r>
          </a:p>
          <a:p>
            <a:endParaRPr lang="en-US" sz="1200" dirty="0"/>
          </a:p>
          <a:p>
            <a:r>
              <a:rPr lang="hr-HR" sz="1200" dirty="0"/>
              <a:t>U ovom primjeru zaslon pokazuje da je digitalni ključ izvan dosega.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GB" sz="1200" dirty="0"/>
          </a:p>
          <a:p>
            <a:endParaRPr lang="en-GB" sz="1200" dirty="0">
              <a:solidFill>
                <a:srgbClr val="000000"/>
              </a:solidFill>
              <a:ea typeface="Yu Mincho" panose="02020400000000000000" pitchFamily="18" charset="-128"/>
              <a:cs typeface="Times New Roman (Body CS)"/>
            </a:endParaRPr>
          </a:p>
          <a:p>
            <a:endParaRPr lang="en-GB" sz="1200" dirty="0">
              <a:solidFill>
                <a:srgbClr val="000000"/>
              </a:solidFill>
              <a:ea typeface="Yu Mincho" panose="02020400000000000000" pitchFamily="18" charset="-12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ABE3D5-B9B5-1C0C-DCCC-2F9E3574569E}"/>
              </a:ext>
            </a:extLst>
          </p:cNvPr>
          <p:cNvSpPr txBox="1"/>
          <p:nvPr/>
        </p:nvSpPr>
        <p:spPr>
          <a:xfrm>
            <a:off x="9053945" y="5267036"/>
            <a:ext cx="2743200" cy="8617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hr-HR" sz="1000"/>
              <a:t>*Zbog nekih ograničenja antene i jačine signala automobila, neke funkcije možda neće uvijek raditi kako je očekivano. To uključuje otključavanje, zaključavanje i pokretanje automobila, posebice ako postoje prepreke.</a:t>
            </a:r>
          </a:p>
        </p:txBody>
      </p:sp>
    </p:spTree>
    <p:extLst>
      <p:ext uri="{BB962C8B-B14F-4D97-AF65-F5344CB8AC3E}">
        <p14:creationId xmlns:p14="http://schemas.microsoft.com/office/powerpoint/2010/main" val="35588029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screenshot of a phone&#10;&#10;Description automatically generated">
            <a:extLst>
              <a:ext uri="{FF2B5EF4-FFF2-40B4-BE49-F238E27FC236}">
                <a16:creationId xmlns:a16="http://schemas.microsoft.com/office/drawing/2014/main" id="{38CEA2E1-EB61-3E5A-421F-874C37B228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693" y="1335912"/>
            <a:ext cx="2221311" cy="4809878"/>
          </a:xfrm>
          <a:prstGeom prst="rect">
            <a:avLst/>
          </a:prstGeom>
        </p:spPr>
      </p:pic>
      <p:pic>
        <p:nvPicPr>
          <p:cNvPr id="11" name="Picture 10" descr="A screenshot of a phone&#10;&#10;Description automatically generated">
            <a:extLst>
              <a:ext uri="{FF2B5EF4-FFF2-40B4-BE49-F238E27FC236}">
                <a16:creationId xmlns:a16="http://schemas.microsoft.com/office/drawing/2014/main" id="{7FC80FCF-4143-7A61-7094-E7BD24830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13" y="1310135"/>
            <a:ext cx="2215211" cy="4772166"/>
          </a:xfrm>
          <a:prstGeom prst="rect">
            <a:avLst/>
          </a:prstGeom>
        </p:spPr>
      </p:pic>
      <p:pic>
        <p:nvPicPr>
          <p:cNvPr id="18" name="Picture 17" descr="A picture containing text, monitor, electronics, screenshot&#10;&#10;Description automatically generated">
            <a:extLst>
              <a:ext uri="{FF2B5EF4-FFF2-40B4-BE49-F238E27FC236}">
                <a16:creationId xmlns:a16="http://schemas.microsoft.com/office/drawing/2014/main" id="{D453C90C-7837-B1D2-ACDE-76B731FB49D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296" y="1165673"/>
            <a:ext cx="2561610" cy="5123219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A1EE3A2-6FEB-4F8D-BBF7-38C4382B2C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0049" y="603436"/>
            <a:ext cx="11181828" cy="480131"/>
          </a:xfrm>
        </p:spPr>
        <p:txBody>
          <a:bodyPr/>
          <a:lstStyle/>
          <a:p>
            <a:r>
              <a:rPr lang="hr-HR"/>
              <a:t>Upravljanje digitalnim ključem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03E8EAF9-F6CB-E490-4E41-D33CCE4D666D}"/>
              </a:ext>
            </a:extLst>
          </p:cNvPr>
          <p:cNvSpPr txBox="1">
            <a:spLocks/>
          </p:cNvSpPr>
          <p:nvPr/>
        </p:nvSpPr>
        <p:spPr>
          <a:xfrm>
            <a:off x="9166349" y="1335912"/>
            <a:ext cx="2781577" cy="322333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i="0" kern="1200" spc="-25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1pPr>
            <a:lvl2pPr marL="604800" indent="-28080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SzPct val="80000"/>
              <a:buFont typeface="Courier New" panose="02070309020205020404" pitchFamily="49" charset="0"/>
              <a:buChar char="o"/>
              <a:tabLst/>
              <a:defRPr sz="1800" kern="1200" cap="none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ct val="95000"/>
              <a:buFont typeface="System Font Regular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stem Font Regular"/>
              <a:buNone/>
              <a:tabLst/>
              <a:defRPr sz="1800" b="0" i="0" kern="1200" spc="-25" baseline="0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5pPr>
            <a:lvl6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b="1">
                <a:solidFill>
                  <a:srgbClr val="282830"/>
                </a:solidFill>
              </a:rPr>
              <a:t>2. KORAK</a:t>
            </a:r>
          </a:p>
          <a:p>
            <a:br>
              <a:rPr lang="hr-HR" sz="1100"/>
            </a:br>
            <a:r>
              <a:rPr lang="hr-HR" sz="1100"/>
              <a:t>U ovom je odjeljku dostupno više informacija o tome kako upotrebljavati ili ukloniti digitalni ključ.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10ABBB-2C04-8AB9-753D-EE70CE9ED3C8}"/>
              </a:ext>
            </a:extLst>
          </p:cNvPr>
          <p:cNvSpPr txBox="1">
            <a:spLocks/>
          </p:cNvSpPr>
          <p:nvPr/>
        </p:nvSpPr>
        <p:spPr>
          <a:xfrm>
            <a:off x="3297360" y="1310135"/>
            <a:ext cx="2744815" cy="3032075"/>
          </a:xfrm>
          <a:prstGeom prst="rect">
            <a:avLst/>
          </a:prstGeom>
        </p:spPr>
        <p:txBody>
          <a:bodyPr/>
          <a:lstStyle>
            <a:lvl1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i="0" kern="1200" spc="-25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1pPr>
            <a:lvl2pPr marL="604800" indent="-28080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SzPct val="80000"/>
              <a:buFont typeface="Courier New" panose="02070309020205020404" pitchFamily="49" charset="0"/>
              <a:buChar char="o"/>
              <a:tabLst/>
              <a:defRPr sz="1800" kern="1200" cap="none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ct val="95000"/>
              <a:buFont typeface="System Font Regular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stem Font Regular"/>
              <a:buNone/>
              <a:tabLst/>
              <a:defRPr sz="1800" b="0" i="0" kern="1200" spc="-25" baseline="0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5pPr>
            <a:lvl6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hr-HR" b="1" dirty="0"/>
              <a:t>1. KORAK</a:t>
            </a:r>
            <a:br>
              <a:rPr lang="hr-HR" b="1" dirty="0"/>
            </a:br>
            <a:endParaRPr lang="hr-HR" b="1" dirty="0"/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hr-HR" sz="1200" dirty="0"/>
              <a:t>Da biste uklonili dijeljeni digitalni ključ ili upravljali njime, jednostavno idite na zaslon postavki digitalnog ključa.</a:t>
            </a:r>
          </a:p>
          <a:p>
            <a:endParaRPr lang="en-US" sz="1200" dirty="0"/>
          </a:p>
          <a:p>
            <a:r>
              <a:rPr lang="hr-HR" sz="1200" dirty="0"/>
              <a:t>Dodirnite „Postavke digitalnog ključa”.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GB" sz="1200" dirty="0"/>
          </a:p>
          <a:p>
            <a:endParaRPr lang="en-GB" sz="1200" dirty="0">
              <a:solidFill>
                <a:srgbClr val="000000"/>
              </a:solidFill>
              <a:ea typeface="Yu Mincho" panose="02020400000000000000" pitchFamily="18" charset="-128"/>
              <a:cs typeface="Times New Roman (Body CS)"/>
            </a:endParaRPr>
          </a:p>
          <a:p>
            <a:endParaRPr lang="en-GB" sz="1200" dirty="0">
              <a:solidFill>
                <a:srgbClr val="000000"/>
              </a:solidFill>
              <a:ea typeface="Yu Mincho" panose="02020400000000000000" pitchFamily="18" charset="-12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81434E-3705-F784-7761-46E3314F69D4}"/>
              </a:ext>
            </a:extLst>
          </p:cNvPr>
          <p:cNvSpPr txBox="1"/>
          <p:nvPr/>
        </p:nvSpPr>
        <p:spPr>
          <a:xfrm>
            <a:off x="9012238" y="3401122"/>
            <a:ext cx="281308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900" b="0" i="0" u="none" strike="noStrike">
                <a:solidFill>
                  <a:srgbClr val="000000"/>
                </a:solidFill>
                <a:effectLst/>
              </a:rPr>
              <a:t>Napomena: funkcija pokretanja motora pomoću pametnoga digitalnog ključa neće raditi ako je vaše vozilo opremljeno dodatnim uređajem za blokadu i ako se ključ za blokadu ne nalazi u automobilu (isto kao i kod fizičkog ključa).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7B0D52-1483-DFAB-8C04-E30FA38D0E84}"/>
              </a:ext>
            </a:extLst>
          </p:cNvPr>
          <p:cNvSpPr txBox="1"/>
          <p:nvPr/>
        </p:nvSpPr>
        <p:spPr>
          <a:xfrm>
            <a:off x="9012238" y="4919797"/>
            <a:ext cx="3039405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 rtl="0"/>
            <a:r>
              <a:rPr lang="hr-HR" sz="900" b="0" i="0" u="none" strike="noStrike">
                <a:solidFill>
                  <a:srgbClr val="000000"/>
                </a:solidFill>
                <a:effectLst/>
              </a:rPr>
              <a:t>*Povezane usluge neprekidno se poboljšavaju pa će se stoga vizualni prikazi i zasloni aplikacije u ovom vodiču možda neznatno razlikovati od onih koje možete vidjeti u aplikaciji MyToyota.</a:t>
            </a:r>
          </a:p>
          <a:p>
            <a:endParaRPr lang="en-GB" sz="900" dirty="0">
              <a:solidFill>
                <a:srgbClr val="000000"/>
              </a:solidFill>
            </a:endParaRPr>
          </a:p>
          <a:p>
            <a:pPr algn="l" rtl="0"/>
            <a:r>
              <a:rPr lang="hr-HR" sz="900" b="0" i="0" u="none" strike="noStrike">
                <a:solidFill>
                  <a:srgbClr val="000000"/>
                </a:solidFill>
                <a:effectLst/>
              </a:rPr>
              <a:t>*Zbog nekih ograničenja antene i jačine signala automobila, neke funkcije možda neće uvijek raditi kako je očekivano. To uključuje otključavanje, zaključavanje i pokretanje automobila, posebice ako postoje prepreke.</a:t>
            </a:r>
          </a:p>
          <a:p>
            <a:endParaRPr lang="en-GB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DB8B077-6DFA-920D-62C5-04C19FFC2B88}"/>
              </a:ext>
            </a:extLst>
          </p:cNvPr>
          <p:cNvGrpSpPr/>
          <p:nvPr/>
        </p:nvGrpSpPr>
        <p:grpSpPr>
          <a:xfrm>
            <a:off x="6246402" y="1165672"/>
            <a:ext cx="2561610" cy="5123219"/>
            <a:chOff x="6246402" y="1165672"/>
            <a:chExt cx="2561610" cy="5123219"/>
          </a:xfrm>
        </p:grpSpPr>
        <p:pic>
          <p:nvPicPr>
            <p:cNvPr id="21" name="Picture 20" descr="A picture containing text, monitor, electronics, screenshot&#10;&#10;Description automatically generated">
              <a:extLst>
                <a:ext uri="{FF2B5EF4-FFF2-40B4-BE49-F238E27FC236}">
                  <a16:creationId xmlns:a16="http://schemas.microsoft.com/office/drawing/2014/main" id="{C491064E-DDBA-4123-9E6A-2A4A62E098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46402" y="1165672"/>
              <a:ext cx="2561610" cy="512321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04BDF01-A6E6-C29E-A226-F72115BDA880}"/>
                </a:ext>
              </a:extLst>
            </p:cNvPr>
            <p:cNvSpPr txBox="1"/>
            <p:nvPr/>
          </p:nvSpPr>
          <p:spPr>
            <a:xfrm>
              <a:off x="6822040" y="2589088"/>
              <a:ext cx="863027" cy="18493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26731372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695400" y="1484784"/>
            <a:ext cx="6251090" cy="4608513"/>
          </a:xfrm>
        </p:spPr>
        <p:txBody>
          <a:bodyPr/>
          <a:lstStyle/>
          <a:p>
            <a:pPr lvl="0"/>
            <a:r>
              <a:rPr lang="hr-HR" dirty="0"/>
              <a:t>01</a:t>
            </a:r>
            <a:br>
              <a:rPr lang="hr-HR" dirty="0"/>
            </a:br>
            <a:r>
              <a:rPr lang="hr-HR" dirty="0">
                <a:solidFill>
                  <a:schemeClr val="tx1"/>
                </a:solidFill>
              </a:rPr>
              <a:t>3. stranica – Postavljanje računa</a:t>
            </a:r>
          </a:p>
          <a:p>
            <a:pPr lvl="0"/>
            <a:r>
              <a:rPr lang="hr-HR" dirty="0"/>
              <a:t>02</a:t>
            </a:r>
            <a:br>
              <a:rPr lang="hr-HR" dirty="0">
                <a:solidFill>
                  <a:schemeClr val="bg1"/>
                </a:solidFill>
              </a:rPr>
            </a:br>
            <a:r>
              <a:rPr lang="hr-HR" dirty="0">
                <a:solidFill>
                  <a:schemeClr val="tx1"/>
                </a:solidFill>
              </a:rPr>
              <a:t>10. stranica – Upotreba digitalnog ključa</a:t>
            </a:r>
          </a:p>
          <a:p>
            <a:pPr lvl="0"/>
            <a:r>
              <a:rPr lang="hr-HR" dirty="0"/>
              <a:t>03</a:t>
            </a:r>
            <a:br>
              <a:rPr lang="hr-HR" dirty="0">
                <a:solidFill>
                  <a:schemeClr val="bg1"/>
                </a:solidFill>
              </a:rPr>
            </a:br>
            <a:r>
              <a:rPr lang="hr-HR" dirty="0">
                <a:solidFill>
                  <a:schemeClr val="tx1"/>
                </a:solidFill>
              </a:rPr>
              <a:t>11. stranica – Dijeljenje digitalnog ključa i upravljanje njime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C83F70-C975-D146-AADB-3B20B9C228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0049" y="603436"/>
            <a:ext cx="11181828" cy="480131"/>
          </a:xfrm>
        </p:spPr>
        <p:txBody>
          <a:bodyPr/>
          <a:lstStyle/>
          <a:p>
            <a:r>
              <a:rPr lang="hr-HR"/>
              <a:t>Sadržaj</a:t>
            </a:r>
          </a:p>
        </p:txBody>
      </p:sp>
    </p:spTree>
    <p:extLst>
      <p:ext uri="{BB962C8B-B14F-4D97-AF65-F5344CB8AC3E}">
        <p14:creationId xmlns:p14="http://schemas.microsoft.com/office/powerpoint/2010/main" val="21798509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68C5C77-06EF-807E-9882-018961E08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277" y="1622181"/>
            <a:ext cx="2246586" cy="42862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A0A65B-A2F1-1CEC-1F8A-553A7948B0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7790" y="1315735"/>
            <a:ext cx="2914361" cy="5003003"/>
          </a:xfrm>
          <a:prstGeom prst="rect">
            <a:avLst/>
          </a:prstGeom>
        </p:spPr>
      </p:pic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474D28EE-9EB6-8A47-A084-EA917F9C619A}"/>
              </a:ext>
            </a:extLst>
          </p:cNvPr>
          <p:cNvSpPr txBox="1">
            <a:spLocks/>
          </p:cNvSpPr>
          <p:nvPr/>
        </p:nvSpPr>
        <p:spPr>
          <a:xfrm>
            <a:off x="8908443" y="1425519"/>
            <a:ext cx="2664538" cy="29264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i="0" kern="1200" spc="-25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1pPr>
            <a:lvl2pPr marL="604800" indent="-28080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SzPct val="80000"/>
              <a:buFont typeface="Courier New" panose="02070309020205020404" pitchFamily="49" charset="0"/>
              <a:buChar char="o"/>
              <a:tabLst/>
              <a:defRPr sz="1800" kern="1200" cap="none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ct val="95000"/>
              <a:buFont typeface="System Font Regular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stem Font Regular"/>
              <a:buNone/>
              <a:tabLst/>
              <a:defRPr sz="1800" b="0" i="0" kern="1200" spc="-25" baseline="0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5pPr>
            <a:lvl6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b="1">
                <a:solidFill>
                  <a:srgbClr val="282830"/>
                </a:solidFill>
              </a:rPr>
              <a:t>2. KORAK</a:t>
            </a:r>
          </a:p>
          <a:p>
            <a:r>
              <a:rPr lang="hr-HR" sz="1100"/>
              <a:t>Preuzmite aplikaciju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B73D27AE-5107-9F89-86B3-6BF0E838712E}"/>
              </a:ext>
            </a:extLst>
          </p:cNvPr>
          <p:cNvSpPr txBox="1">
            <a:spLocks/>
          </p:cNvSpPr>
          <p:nvPr/>
        </p:nvSpPr>
        <p:spPr>
          <a:xfrm>
            <a:off x="3362603" y="1413797"/>
            <a:ext cx="2598968" cy="292648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i="0" kern="1200" spc="-25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1pPr>
            <a:lvl2pPr marL="604800" indent="-28080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SzPct val="80000"/>
              <a:buFont typeface="Courier New" panose="02070309020205020404" pitchFamily="49" charset="0"/>
              <a:buChar char="o"/>
              <a:tabLst/>
              <a:defRPr sz="1800" kern="1200" cap="none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ct val="95000"/>
              <a:buFont typeface="System Font Regular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stem Font Regular"/>
              <a:buNone/>
              <a:tabLst/>
              <a:defRPr sz="1800" b="0" i="0" kern="1200" spc="-25" baseline="0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5pPr>
            <a:lvl6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b="1" dirty="0"/>
              <a:t>1. KORAK</a:t>
            </a:r>
            <a:br>
              <a:rPr lang="hr-HR" b="1" dirty="0"/>
            </a:br>
            <a:r>
              <a:rPr kumimoji="0" lang="hr-HR" sz="1200" b="0" i="0" u="none" strike="noStrike" cap="none" normalizeH="0" baseline="0" noProof="0" dirty="0">
                <a:ln>
                  <a:noFill/>
                </a:ln>
                <a:solidFill>
                  <a:srgbClr val="282830"/>
                </a:solidFill>
                <a:effectLst/>
                <a:uLnTx/>
                <a:uFillTx/>
                <a:ea typeface="+mn-ea"/>
                <a:cs typeface="+mn-cs"/>
              </a:rPr>
              <a:t>Budući da ste pozvani za dijeljenje digitalnog ključa, primit ćete tekstnu poruku.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28283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200" b="0" i="0" u="none" strike="noStrike" cap="none" normalizeH="0" baseline="0" noProof="0" dirty="0">
                <a:ln>
                  <a:noFill/>
                </a:ln>
                <a:solidFill>
                  <a:srgbClr val="282830"/>
                </a:solidFill>
                <a:effectLst/>
                <a:uLnTx/>
                <a:uFillTx/>
                <a:ea typeface="+mn-ea"/>
                <a:cs typeface="+mn-cs"/>
              </a:rPr>
              <a:t>Ako još niste instalirali aplikaciju </a:t>
            </a:r>
            <a:r>
              <a:rPr lang="hr-HR" sz="1200" dirty="0" err="1">
                <a:solidFill>
                  <a:srgbClr val="282830"/>
                </a:solidFill>
                <a:ea typeface="+mn-ea"/>
                <a:cs typeface="+mn-cs"/>
              </a:rPr>
              <a:t>Lexus</a:t>
            </a:r>
            <a:r>
              <a:rPr lang="hr-HR" sz="1200" dirty="0">
                <a:solidFill>
                  <a:srgbClr val="282830"/>
                </a:solidFill>
                <a:ea typeface="+mn-ea"/>
                <a:cs typeface="+mn-cs"/>
              </a:rPr>
              <a:t> Link+</a:t>
            </a:r>
            <a:r>
              <a:rPr kumimoji="0" lang="hr-HR" sz="1200" b="0" i="0" u="none" strike="noStrike" cap="none" normalizeH="0" baseline="0" noProof="0" dirty="0">
                <a:ln>
                  <a:noFill/>
                </a:ln>
                <a:solidFill>
                  <a:srgbClr val="282830"/>
                </a:solidFill>
                <a:effectLst/>
                <a:uLnTx/>
                <a:uFillTx/>
                <a:ea typeface="+mn-ea"/>
                <a:cs typeface="+mn-cs"/>
              </a:rPr>
              <a:t>, dodirnite poveznicu da biste je preuzeli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43ADBAC-92A2-4174-BE8D-211BAD1CD789}"/>
              </a:ext>
            </a:extLst>
          </p:cNvPr>
          <p:cNvGrpSpPr/>
          <p:nvPr/>
        </p:nvGrpSpPr>
        <p:grpSpPr>
          <a:xfrm>
            <a:off x="5943972" y="1191696"/>
            <a:ext cx="2812085" cy="5103596"/>
            <a:chOff x="6738713" y="1490235"/>
            <a:chExt cx="1917677" cy="3666146"/>
          </a:xfrm>
        </p:grpSpPr>
        <p:pic>
          <p:nvPicPr>
            <p:cNvPr id="18" name="Picture 17" descr="A screenshot of a car&#10;&#10;Description automatically generated">
              <a:extLst>
                <a:ext uri="{FF2B5EF4-FFF2-40B4-BE49-F238E27FC236}">
                  <a16:creationId xmlns:a16="http://schemas.microsoft.com/office/drawing/2014/main" id="{0F82A32C-A31A-2E37-CCAB-71D58431C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34913" y="1696341"/>
              <a:ext cx="1531552" cy="3305656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A2B1094-F61B-2F64-22FA-D483DAFA5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38713" y="1490235"/>
              <a:ext cx="1917677" cy="3666146"/>
            </a:xfrm>
            <a:prstGeom prst="rect">
              <a:avLst/>
            </a:prstGeom>
          </p:spPr>
        </p:pic>
      </p:grpSp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529B9FDB-EB5E-3B77-B50A-651D3D0833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875" y="2206048"/>
            <a:ext cx="660400" cy="10795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92C6A7-C2F8-FFDF-E9EF-D1B1163FD8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1772" y="346049"/>
            <a:ext cx="11181828" cy="877676"/>
          </a:xfrm>
          <a:blipFill>
            <a:blip r:embed="rId6"/>
            <a:stretch>
              <a:fillRect/>
            </a:stretch>
          </a:blipFill>
          <a:ln>
            <a:noFill/>
          </a:ln>
        </p:spPr>
        <p:txBody>
          <a:bodyPr wrap="square" lIns="198000" anchor="ctr" anchorCtr="0">
            <a:spAutoFit/>
          </a:bodyPr>
          <a:lstStyle/>
          <a:p>
            <a:endParaRPr lang="en-GB" dirty="0"/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399FADD1-09D4-D3A4-11F4-B136125F17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075" y="3372494"/>
            <a:ext cx="6604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0817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A1EE3A2-6FEB-4F8D-BBF7-38C4382B2C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0049" y="603436"/>
            <a:ext cx="11181828" cy="480131"/>
          </a:xfrm>
        </p:spPr>
        <p:txBody>
          <a:bodyPr/>
          <a:lstStyle/>
          <a:p>
            <a:r>
              <a:rPr lang="hr-HR"/>
              <a:t>Postavljanje digitalnog ključa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0AC776B2-75C9-55E0-5796-34787089F8C4}"/>
              </a:ext>
            </a:extLst>
          </p:cNvPr>
          <p:cNvSpPr txBox="1">
            <a:spLocks/>
          </p:cNvSpPr>
          <p:nvPr/>
        </p:nvSpPr>
        <p:spPr>
          <a:xfrm>
            <a:off x="9186896" y="1330683"/>
            <a:ext cx="2781577" cy="322333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i="0" kern="1200" spc="-25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1pPr>
            <a:lvl2pPr marL="604800" indent="-28080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SzPct val="80000"/>
              <a:buFont typeface="Courier New" panose="02070309020205020404" pitchFamily="49" charset="0"/>
              <a:buChar char="o"/>
              <a:tabLst/>
              <a:defRPr sz="1800" kern="1200" cap="none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ct val="95000"/>
              <a:buFont typeface="System Font Regular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stem Font Regular"/>
              <a:buNone/>
              <a:tabLst/>
              <a:defRPr sz="1800" b="0" i="0" kern="1200" spc="-25" baseline="0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5pPr>
            <a:lvl6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b="1">
                <a:solidFill>
                  <a:srgbClr val="282830"/>
                </a:solidFill>
              </a:rPr>
              <a:t>2. KORAK</a:t>
            </a:r>
          </a:p>
          <a:p>
            <a:r>
              <a:rPr lang="hr-HR" sz="1100"/>
              <a:t>Dodirnite „Započni postavljanje”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6B1DC38-9CDF-60E8-8031-CCE42DD8A0F8}"/>
              </a:ext>
            </a:extLst>
          </p:cNvPr>
          <p:cNvSpPr txBox="1">
            <a:spLocks/>
          </p:cNvSpPr>
          <p:nvPr/>
        </p:nvSpPr>
        <p:spPr>
          <a:xfrm>
            <a:off x="3317907" y="1330683"/>
            <a:ext cx="2973931" cy="322333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i="0" kern="1200" spc="-25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1pPr>
            <a:lvl2pPr marL="604800" indent="-28080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SzPct val="80000"/>
              <a:buFont typeface="Courier New" panose="02070309020205020404" pitchFamily="49" charset="0"/>
              <a:buChar char="o"/>
              <a:tabLst/>
              <a:defRPr sz="1800" kern="1200" cap="none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ct val="95000"/>
              <a:buFont typeface="System Font Regular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stem Font Regular"/>
              <a:buNone/>
              <a:tabLst/>
              <a:defRPr sz="1800" b="0" i="0" kern="1200" spc="-25" baseline="0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5pPr>
            <a:lvl6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b="1" dirty="0"/>
              <a:t>1. KORAK</a:t>
            </a:r>
            <a:br>
              <a:rPr lang="hr-HR" b="1" dirty="0"/>
            </a:br>
            <a:br>
              <a:rPr lang="hr-HR" dirty="0"/>
            </a:br>
            <a:r>
              <a:rPr lang="hr-HR" sz="1200" dirty="0">
                <a:ea typeface="+mn-lt"/>
                <a:cs typeface="+mn-lt"/>
              </a:rPr>
              <a:t>Registrirajte svoj račun u aplikaciji </a:t>
            </a:r>
            <a:r>
              <a:rPr lang="hr-HR" sz="1200" dirty="0" err="1">
                <a:ea typeface="+mn-lt"/>
                <a:cs typeface="+mn-lt"/>
              </a:rPr>
              <a:t>Lexus</a:t>
            </a:r>
            <a:r>
              <a:rPr lang="hr-HR" sz="1200" dirty="0">
                <a:ea typeface="+mn-lt"/>
                <a:cs typeface="+mn-lt"/>
              </a:rPr>
              <a:t> Link+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435F808-5CF6-E619-481E-992F53117806}"/>
              </a:ext>
            </a:extLst>
          </p:cNvPr>
          <p:cNvGrpSpPr/>
          <p:nvPr/>
        </p:nvGrpSpPr>
        <p:grpSpPr>
          <a:xfrm>
            <a:off x="570049" y="1000952"/>
            <a:ext cx="2747859" cy="5341874"/>
            <a:chOff x="570049" y="1171943"/>
            <a:chExt cx="1828343" cy="3593508"/>
          </a:xfrm>
        </p:grpSpPr>
        <p:pic>
          <p:nvPicPr>
            <p:cNvPr id="3" name="Picture 2" descr="A screen shot of a login&#10;&#10;Description automatically generated">
              <a:extLst>
                <a:ext uri="{FF2B5EF4-FFF2-40B4-BE49-F238E27FC236}">
                  <a16:creationId xmlns:a16="http://schemas.microsoft.com/office/drawing/2014/main" id="{DB15C6CD-2C8F-6CA6-D645-F1FC05D2D4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683" y="1383747"/>
              <a:ext cx="1466178" cy="3174764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F325D6A-35AC-5E33-8445-928B8F9C1C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0049" y="1171943"/>
              <a:ext cx="1828343" cy="3593508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61E576F-88CB-A439-CB07-9CE15FD5F328}"/>
              </a:ext>
            </a:extLst>
          </p:cNvPr>
          <p:cNvGrpSpPr/>
          <p:nvPr/>
        </p:nvGrpSpPr>
        <p:grpSpPr>
          <a:xfrm>
            <a:off x="6291839" y="1131345"/>
            <a:ext cx="2561610" cy="5123219"/>
            <a:chOff x="6167438" y="1268413"/>
            <a:chExt cx="2561610" cy="512321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2C52CA7-D1E4-7140-66EF-61EC027F89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29509" y="1364783"/>
              <a:ext cx="2239138" cy="4888349"/>
            </a:xfrm>
            <a:prstGeom prst="rect">
              <a:avLst/>
            </a:prstGeom>
          </p:spPr>
        </p:pic>
        <p:pic>
          <p:nvPicPr>
            <p:cNvPr id="21" name="Picture 20" descr="A picture containing text, monitor, electronics, screenshot&#10;&#10;Description automatically generated">
              <a:extLst>
                <a:ext uri="{FF2B5EF4-FFF2-40B4-BE49-F238E27FC236}">
                  <a16:creationId xmlns:a16="http://schemas.microsoft.com/office/drawing/2014/main" id="{40EAF0F7-4D61-6C56-4202-A71BD393E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67438" y="1268413"/>
              <a:ext cx="2561610" cy="51232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47604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screenshot of a biometric identification&#10;&#10;Description automatically generated">
            <a:extLst>
              <a:ext uri="{FF2B5EF4-FFF2-40B4-BE49-F238E27FC236}">
                <a16:creationId xmlns:a16="http://schemas.microsoft.com/office/drawing/2014/main" id="{0FB516FE-0E5D-D6A2-09E0-26CFD57976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50" y="1284623"/>
            <a:ext cx="2224444" cy="4816661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A1EE3A2-6FEB-4F8D-BBF7-38C4382B2C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0049" y="603436"/>
            <a:ext cx="11181828" cy="480131"/>
          </a:xfrm>
        </p:spPr>
        <p:txBody>
          <a:bodyPr/>
          <a:lstStyle/>
          <a:p>
            <a:r>
              <a:rPr lang="hr-HR"/>
              <a:t>Postavljanje digitalnog ključa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ABFFC03D-A69C-677F-94B7-1082B1050358}"/>
              </a:ext>
            </a:extLst>
          </p:cNvPr>
          <p:cNvSpPr txBox="1">
            <a:spLocks/>
          </p:cNvSpPr>
          <p:nvPr/>
        </p:nvSpPr>
        <p:spPr>
          <a:xfrm>
            <a:off x="9296124" y="1478406"/>
            <a:ext cx="2781577" cy="322333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i="0" kern="1200" spc="-25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1pPr>
            <a:lvl2pPr marL="604800" indent="-28080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SzPct val="80000"/>
              <a:buFont typeface="Courier New" panose="02070309020205020404" pitchFamily="49" charset="0"/>
              <a:buChar char="o"/>
              <a:tabLst/>
              <a:defRPr sz="1800" kern="1200" cap="none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ct val="95000"/>
              <a:buFont typeface="System Font Regular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stem Font Regular"/>
              <a:buNone/>
              <a:tabLst/>
              <a:defRPr sz="1800" b="0" i="0" kern="1200" spc="-25" baseline="0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5pPr>
            <a:lvl6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b="1"/>
              <a:t>4. KORAK</a:t>
            </a:r>
          </a:p>
          <a:p>
            <a:pPr>
              <a:spcBef>
                <a:spcPts val="1300"/>
              </a:spcBef>
              <a:defRPr/>
            </a:pPr>
            <a:r>
              <a:rPr lang="hr-HR" sz="1100"/>
              <a:t>Potvrdite svoj telefonski broj.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63E5ECEB-C8AF-56F9-1A6F-CA117A491349}"/>
              </a:ext>
            </a:extLst>
          </p:cNvPr>
          <p:cNvSpPr txBox="1">
            <a:spLocks/>
          </p:cNvSpPr>
          <p:nvPr/>
        </p:nvSpPr>
        <p:spPr>
          <a:xfrm>
            <a:off x="3314175" y="1478405"/>
            <a:ext cx="2781825" cy="322333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i="0" kern="1200" spc="-25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1pPr>
            <a:lvl2pPr marL="604800" indent="-28080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SzPct val="80000"/>
              <a:buFont typeface="Courier New" panose="02070309020205020404" pitchFamily="49" charset="0"/>
              <a:buChar char="o"/>
              <a:tabLst/>
              <a:defRPr sz="1800" kern="1200" cap="none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ct val="95000"/>
              <a:buFont typeface="System Font Regular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stem Font Regular"/>
              <a:buNone/>
              <a:tabLst/>
              <a:defRPr sz="1800" b="0" i="0" kern="1200" spc="-25" baseline="0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5pPr>
            <a:lvl6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fontAlgn="auto">
              <a:spcBef>
                <a:spcPts val="1300"/>
              </a:spcBef>
              <a:buClrTx/>
              <a:buSzTx/>
              <a:defRPr/>
            </a:pPr>
            <a:r>
              <a:rPr lang="hr-HR" b="1" dirty="0"/>
              <a:t>3. KORAK</a:t>
            </a:r>
          </a:p>
          <a:p>
            <a:pPr>
              <a:spcBef>
                <a:spcPts val="1300"/>
              </a:spcBef>
              <a:defRPr/>
            </a:pPr>
            <a:br>
              <a:rPr lang="hr-HR" sz="1200" dirty="0"/>
            </a:br>
            <a:r>
              <a:rPr lang="hr-HR" sz="1200" dirty="0"/>
              <a:t>Slijedite upute na zaslonima za postavljanje da biste potvrdili svoj telefonski broj, a zatim prihvatite pozivnicu.</a:t>
            </a:r>
          </a:p>
          <a:p>
            <a:pPr>
              <a:spcBef>
                <a:spcPts val="1300"/>
              </a:spcBef>
              <a:defRPr/>
            </a:pPr>
            <a:r>
              <a:rPr lang="hr-HR" sz="1200" dirty="0"/>
              <a:t>Pobrinite se da imate pouzdanu Wi-Fi ili podatkovnu vezu te omogućite Bluetooth i biometriju.</a:t>
            </a:r>
          </a:p>
          <a:p>
            <a:pPr marR="0" lvl="0" fontAlgn="auto">
              <a:spcBef>
                <a:spcPts val="1300"/>
              </a:spcBef>
              <a:buClrTx/>
              <a:buSzTx/>
              <a:defRPr/>
            </a:pPr>
            <a:endParaRPr lang="en-US" sz="12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2CA728-5049-80A9-DEA3-38D99B39F2E9}"/>
              </a:ext>
            </a:extLst>
          </p:cNvPr>
          <p:cNvSpPr/>
          <p:nvPr/>
        </p:nvSpPr>
        <p:spPr>
          <a:xfrm>
            <a:off x="9468435" y="10639198"/>
            <a:ext cx="108489" cy="1728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44000" rtlCol="0" anchor="t"/>
          <a:lstStyle/>
          <a:p>
            <a:pPr algn="ctr"/>
            <a:endParaRPr lang="en-GB" sz="3000" b="1">
              <a:solidFill>
                <a:schemeClr val="tx1"/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E3F8787-7CCE-60EE-84E4-F977DBA0D0D5}"/>
              </a:ext>
            </a:extLst>
          </p:cNvPr>
          <p:cNvGrpSpPr/>
          <p:nvPr/>
        </p:nvGrpSpPr>
        <p:grpSpPr>
          <a:xfrm>
            <a:off x="6565931" y="1131343"/>
            <a:ext cx="2561610" cy="5123219"/>
            <a:chOff x="6456828" y="978065"/>
            <a:chExt cx="2561610" cy="5123219"/>
          </a:xfrm>
        </p:grpSpPr>
        <p:pic>
          <p:nvPicPr>
            <p:cNvPr id="19" name="Picture 18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B1F19D12-686C-24AC-C9B2-EC53B30711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6300" y="1284623"/>
              <a:ext cx="2200298" cy="4764379"/>
            </a:xfrm>
            <a:prstGeom prst="rect">
              <a:avLst/>
            </a:prstGeom>
          </p:spPr>
        </p:pic>
        <p:pic>
          <p:nvPicPr>
            <p:cNvPr id="9" name="Picture 8" descr="A picture containing text, monitor, electronics, screenshot&#10;&#10;Description automatically generated">
              <a:extLst>
                <a:ext uri="{FF2B5EF4-FFF2-40B4-BE49-F238E27FC236}">
                  <a16:creationId xmlns:a16="http://schemas.microsoft.com/office/drawing/2014/main" id="{10B4F0B3-9678-3D35-EC38-68668008F1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56828" y="978065"/>
              <a:ext cx="2561610" cy="5123219"/>
            </a:xfrm>
            <a:prstGeom prst="rect">
              <a:avLst/>
            </a:prstGeom>
          </p:spPr>
        </p:pic>
      </p:grpSp>
      <p:pic>
        <p:nvPicPr>
          <p:cNvPr id="16" name="Picture 15" descr="A picture containing text, monitor, electronics, screenshot&#10;&#10;Description automatically generated">
            <a:extLst>
              <a:ext uri="{FF2B5EF4-FFF2-40B4-BE49-F238E27FC236}">
                <a16:creationId xmlns:a16="http://schemas.microsoft.com/office/drawing/2014/main" id="{5C2BEEA8-F2D1-17BD-DB99-7220B0038E1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667" y="1131345"/>
            <a:ext cx="2561610" cy="5123219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7188DFBF-F9BA-7B74-ED1A-C153661C30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923" y="5434701"/>
            <a:ext cx="6604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3546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card with black text&#10;&#10;Description automatically generated">
            <a:extLst>
              <a:ext uri="{FF2B5EF4-FFF2-40B4-BE49-F238E27FC236}">
                <a16:creationId xmlns:a16="http://schemas.microsoft.com/office/drawing/2014/main" id="{29628F8E-0A2A-A190-DB4F-132D189241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45" y="1337199"/>
            <a:ext cx="2245715" cy="4862720"/>
          </a:xfrm>
          <a:prstGeom prst="rect">
            <a:avLst/>
          </a:prstGeom>
        </p:spPr>
      </p:pic>
      <p:pic>
        <p:nvPicPr>
          <p:cNvPr id="20" name="Picture 19" descr="A picture containing text, monitor, electronics, screenshot&#10;&#10;Description automatically generated">
            <a:extLst>
              <a:ext uri="{FF2B5EF4-FFF2-40B4-BE49-F238E27FC236}">
                <a16:creationId xmlns:a16="http://schemas.microsoft.com/office/drawing/2014/main" id="{CB51511B-4ED6-A32B-29BA-15C3AADECE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9042" y="1195185"/>
            <a:ext cx="2561610" cy="5123219"/>
          </a:xfrm>
          <a:prstGeom prst="rect">
            <a:avLst/>
          </a:prstGeom>
        </p:spPr>
      </p:pic>
      <p:pic>
        <p:nvPicPr>
          <p:cNvPr id="5" name="Picture 4" descr="A white car on a white background&#10;&#10;Description automatically generated">
            <a:extLst>
              <a:ext uri="{FF2B5EF4-FFF2-40B4-BE49-F238E27FC236}">
                <a16:creationId xmlns:a16="http://schemas.microsoft.com/office/drawing/2014/main" id="{D3FA79DE-D2DC-8D5C-101F-F4E7A12C42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49" y="1339275"/>
            <a:ext cx="2347812" cy="5083793"/>
          </a:xfrm>
          <a:prstGeom prst="rect">
            <a:avLst/>
          </a:prstGeom>
        </p:spPr>
      </p:pic>
      <p:pic>
        <p:nvPicPr>
          <p:cNvPr id="17" name="Picture 16" descr="A picture containing text, monitor, electronics, screenshot&#10;&#10;Description automatically generated">
            <a:extLst>
              <a:ext uri="{FF2B5EF4-FFF2-40B4-BE49-F238E27FC236}">
                <a16:creationId xmlns:a16="http://schemas.microsoft.com/office/drawing/2014/main" id="{45F5D539-77DE-E7E7-F61C-A1A0C53DEED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847" y="1195185"/>
            <a:ext cx="2561610" cy="5123219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A1EE3A2-6FEB-4F8D-BBF7-38C4382B2C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0049" y="603436"/>
            <a:ext cx="11181828" cy="480131"/>
          </a:xfrm>
        </p:spPr>
        <p:txBody>
          <a:bodyPr/>
          <a:lstStyle/>
          <a:p>
            <a:r>
              <a:rPr lang="hr-HR"/>
              <a:t>Postavljanje digitalnog ključa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2CA728-5049-80A9-DEA3-38D99B39F2E9}"/>
              </a:ext>
            </a:extLst>
          </p:cNvPr>
          <p:cNvSpPr/>
          <p:nvPr/>
        </p:nvSpPr>
        <p:spPr>
          <a:xfrm>
            <a:off x="9437613" y="10557006"/>
            <a:ext cx="108489" cy="1728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44000" rtlCol="0" anchor="t"/>
          <a:lstStyle/>
          <a:p>
            <a:pPr algn="ctr"/>
            <a:endParaRPr lang="en-GB" sz="3000" b="1">
              <a:solidFill>
                <a:schemeClr val="tx1"/>
              </a:solidFill>
            </a:endParaRP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740DE4A2-37C2-6F2C-5648-A5DEAD4288B1}"/>
              </a:ext>
            </a:extLst>
          </p:cNvPr>
          <p:cNvSpPr txBox="1">
            <a:spLocks/>
          </p:cNvSpPr>
          <p:nvPr/>
        </p:nvSpPr>
        <p:spPr>
          <a:xfrm>
            <a:off x="9178934" y="1339276"/>
            <a:ext cx="2781577" cy="322333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i="0" kern="1200" spc="-25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1pPr>
            <a:lvl2pPr marL="604800" indent="-28080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SzPct val="80000"/>
              <a:buFont typeface="Courier New" panose="02070309020205020404" pitchFamily="49" charset="0"/>
              <a:buChar char="o"/>
              <a:tabLst/>
              <a:defRPr sz="1800" kern="1200" cap="none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ct val="95000"/>
              <a:buFont typeface="System Font Regular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stem Font Regular"/>
              <a:buNone/>
              <a:tabLst/>
              <a:defRPr sz="1800" b="0" i="0" kern="1200" spc="-25" baseline="0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5pPr>
            <a:lvl6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b="1" dirty="0">
                <a:solidFill>
                  <a:srgbClr val="282830"/>
                </a:solidFill>
              </a:rPr>
              <a:t>6. KORAK</a:t>
            </a:r>
          </a:p>
          <a:p>
            <a:br>
              <a:rPr lang="hr-HR" sz="1100" dirty="0"/>
            </a:br>
            <a:r>
              <a:rPr lang="hr-HR" sz="1200" dirty="0"/>
              <a:t>Za aktivaciju digitalnog ključa dodirnite „Započni postavljanje”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200D7F-5DBC-8639-CF20-2263E89E6DE0}"/>
              </a:ext>
            </a:extLst>
          </p:cNvPr>
          <p:cNvSpPr txBox="1">
            <a:spLocks/>
          </p:cNvSpPr>
          <p:nvPr/>
        </p:nvSpPr>
        <p:spPr>
          <a:xfrm>
            <a:off x="3307634" y="1337199"/>
            <a:ext cx="2853516" cy="3223333"/>
          </a:xfrm>
          <a:prstGeom prst="rect">
            <a:avLst/>
          </a:prstGeom>
        </p:spPr>
        <p:txBody>
          <a:bodyPr/>
          <a:lstStyle>
            <a:lvl1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i="0" kern="1200" spc="-25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1pPr>
            <a:lvl2pPr marL="604800" indent="-28080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SzPct val="80000"/>
              <a:buFont typeface="Courier New" panose="02070309020205020404" pitchFamily="49" charset="0"/>
              <a:buChar char="o"/>
              <a:tabLst/>
              <a:defRPr sz="1800" kern="1200" cap="none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ct val="95000"/>
              <a:buFont typeface="System Font Regular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stem Font Regular"/>
              <a:buNone/>
              <a:tabLst/>
              <a:defRPr sz="1800" b="0" i="0" kern="1200" spc="-25" baseline="0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5pPr>
            <a:lvl6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b="1" dirty="0"/>
              <a:t>5. KORAK</a:t>
            </a:r>
            <a:br>
              <a:rPr lang="hr-HR" b="1" dirty="0"/>
            </a:br>
            <a:br>
              <a:rPr lang="hr-HR" dirty="0"/>
            </a:br>
            <a:r>
              <a:rPr lang="hr-HR" sz="1200" dirty="0"/>
              <a:t>Da biste nastavili s preuzimanjem dijeljenog digitalnog ključa, dodirnite „Prihvati”.</a:t>
            </a:r>
          </a:p>
          <a:p>
            <a:endParaRPr lang="en-GB" sz="1200" dirty="0">
              <a:solidFill>
                <a:srgbClr val="000000"/>
              </a:solidFill>
              <a:ea typeface="Yu Mincho" panose="02020400000000000000" pitchFamily="18" charset="-128"/>
            </a:endParaRPr>
          </a:p>
        </p:txBody>
      </p:sp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69493592-4C38-CA49-E21B-2293292CB46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2405" y="5100145"/>
            <a:ext cx="660400" cy="1079500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5D363000-27CE-06D5-5164-5F18F8A11FC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3755" y="5238904"/>
            <a:ext cx="6604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4866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screen shot of a device&#10;&#10;Description automatically generated">
            <a:extLst>
              <a:ext uri="{FF2B5EF4-FFF2-40B4-BE49-F238E27FC236}">
                <a16:creationId xmlns:a16="http://schemas.microsoft.com/office/drawing/2014/main" id="{780F9FA1-AB7D-9830-170A-10A25C17C6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30" y="1364841"/>
            <a:ext cx="2156881" cy="4670366"/>
          </a:xfrm>
          <a:prstGeom prst="rect">
            <a:avLst/>
          </a:prstGeom>
        </p:spPr>
      </p:pic>
      <p:pic>
        <p:nvPicPr>
          <p:cNvPr id="10" name="Picture 9" descr="A picture containing text, monitor, electronics, screenshot&#10;&#10;Description automatically generated">
            <a:extLst>
              <a:ext uri="{FF2B5EF4-FFF2-40B4-BE49-F238E27FC236}">
                <a16:creationId xmlns:a16="http://schemas.microsoft.com/office/drawing/2014/main" id="{0774526B-C286-A4C7-FA53-B370C1AE5D3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669" y="1137525"/>
            <a:ext cx="2561610" cy="5123219"/>
          </a:xfrm>
          <a:prstGeom prst="rect">
            <a:avLst/>
          </a:prstGeom>
        </p:spPr>
      </p:pic>
      <p:pic>
        <p:nvPicPr>
          <p:cNvPr id="7" name="Picture 6" descr="A car and phone with text&#10;&#10;Description automatically generated">
            <a:extLst>
              <a:ext uri="{FF2B5EF4-FFF2-40B4-BE49-F238E27FC236}">
                <a16:creationId xmlns:a16="http://schemas.microsoft.com/office/drawing/2014/main" id="{D4107584-9EDC-68A9-0F5D-372DF59AB2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630" y="1336431"/>
            <a:ext cx="2167501" cy="4693359"/>
          </a:xfrm>
          <a:prstGeom prst="rect">
            <a:avLst/>
          </a:prstGeom>
        </p:spPr>
      </p:pic>
      <p:pic>
        <p:nvPicPr>
          <p:cNvPr id="14" name="Picture 13" descr="A picture containing text, monitor, electronics, screenshot&#10;&#10;Description automatically generated">
            <a:extLst>
              <a:ext uri="{FF2B5EF4-FFF2-40B4-BE49-F238E27FC236}">
                <a16:creationId xmlns:a16="http://schemas.microsoft.com/office/drawing/2014/main" id="{EBA90980-10DE-2C5B-9D44-FD9A343E0FA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3764" y="1137525"/>
            <a:ext cx="2561610" cy="5123219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A1EE3A2-6FEB-4F8D-BBF7-38C4382B2C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0049" y="603436"/>
            <a:ext cx="11181828" cy="480131"/>
          </a:xfrm>
        </p:spPr>
        <p:txBody>
          <a:bodyPr/>
          <a:lstStyle/>
          <a:p>
            <a:r>
              <a:rPr lang="hr-HR"/>
              <a:t>Postavljanje digitalnog ključa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7B279B5-A5F4-DA92-BA87-C06A2AA8E025}"/>
              </a:ext>
            </a:extLst>
          </p:cNvPr>
          <p:cNvSpPr txBox="1">
            <a:spLocks/>
          </p:cNvSpPr>
          <p:nvPr/>
        </p:nvSpPr>
        <p:spPr>
          <a:xfrm>
            <a:off x="3338456" y="1275555"/>
            <a:ext cx="2713127" cy="322333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i="0" kern="1200" spc="-25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1pPr>
            <a:lvl2pPr marL="604800" indent="-28080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SzPct val="80000"/>
              <a:buFont typeface="Courier New" panose="02070309020205020404" pitchFamily="49" charset="0"/>
              <a:buChar char="o"/>
              <a:tabLst/>
              <a:defRPr sz="1800" kern="1200" cap="none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ct val="95000"/>
              <a:buFont typeface="System Font Regular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stem Font Regular"/>
              <a:buNone/>
              <a:tabLst/>
              <a:defRPr sz="1800" b="0" i="0" kern="1200" spc="-25" baseline="0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5pPr>
            <a:lvl6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300"/>
              </a:spcBef>
            </a:pPr>
            <a:r>
              <a:rPr lang="hr-HR" b="1"/>
              <a:t>7. KORAK</a:t>
            </a:r>
            <a:br>
              <a:rPr lang="hr-HR" b="1"/>
            </a:br>
            <a:br>
              <a:rPr lang="hr-HR"/>
            </a:br>
            <a:r>
              <a:rPr lang="hr-HR" sz="1200"/>
              <a:t>Digitalni ključ automatski se preuzima. </a:t>
            </a:r>
          </a:p>
          <a:p>
            <a:endParaRPr lang="en-GB" sz="1200" dirty="0">
              <a:solidFill>
                <a:srgbClr val="000000"/>
              </a:solidFill>
              <a:ea typeface="Yu Mincho" panose="02020400000000000000" pitchFamily="18" charset="-128"/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497A8107-DEE5-42CC-4DA4-F3A235FC7240}"/>
              </a:ext>
            </a:extLst>
          </p:cNvPr>
          <p:cNvSpPr txBox="1">
            <a:spLocks/>
          </p:cNvSpPr>
          <p:nvPr/>
        </p:nvSpPr>
        <p:spPr>
          <a:xfrm>
            <a:off x="9209756" y="1277632"/>
            <a:ext cx="2781577" cy="322333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i="0" kern="1200" spc="-25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1pPr>
            <a:lvl2pPr marL="604800" indent="-28080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SzPct val="80000"/>
              <a:buFont typeface="Courier New" panose="02070309020205020404" pitchFamily="49" charset="0"/>
              <a:buChar char="o"/>
              <a:tabLst/>
              <a:defRPr sz="1800" kern="1200" cap="none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ct val="95000"/>
              <a:buFont typeface="System Font Regular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stem Font Regular"/>
              <a:buNone/>
              <a:tabLst/>
              <a:defRPr sz="1800" b="0" i="0" kern="1200" spc="-25" baseline="0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5pPr>
            <a:lvl6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b="1" dirty="0">
                <a:solidFill>
                  <a:srgbClr val="282830"/>
                </a:solidFill>
              </a:rPr>
              <a:t>8. KORAK</a:t>
            </a:r>
          </a:p>
          <a:p>
            <a:br>
              <a:rPr lang="hr-HR" sz="1100" dirty="0"/>
            </a:br>
            <a:r>
              <a:rPr lang="hr-HR" sz="1200" dirty="0"/>
              <a:t>Da biste uparili telefon s vozilom, slijedite upute na zaslonima.</a:t>
            </a:r>
          </a:p>
          <a:p>
            <a:r>
              <a:rPr lang="hr-HR" sz="1200" dirty="0"/>
              <a:t>Dodirnite „Sljedeće”.</a:t>
            </a:r>
          </a:p>
        </p:txBody>
      </p:sp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20EE3D34-490D-EB84-0F8E-D7F6D1D4355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4515" y="5415738"/>
            <a:ext cx="6604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5632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 and phone connected to a phone&#10;&#10;Description automatically generated">
            <a:extLst>
              <a:ext uri="{FF2B5EF4-FFF2-40B4-BE49-F238E27FC236}">
                <a16:creationId xmlns:a16="http://schemas.microsoft.com/office/drawing/2014/main" id="{07D95056-B271-6FCC-E883-3DAD08113D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969" y="1275555"/>
            <a:ext cx="2225435" cy="4818806"/>
          </a:xfrm>
          <a:prstGeom prst="rect">
            <a:avLst/>
          </a:prstGeom>
        </p:spPr>
      </p:pic>
      <p:pic>
        <p:nvPicPr>
          <p:cNvPr id="3" name="Picture 2" descr="A black and white page with text&#10;&#10;Description automatically generated">
            <a:extLst>
              <a:ext uri="{FF2B5EF4-FFF2-40B4-BE49-F238E27FC236}">
                <a16:creationId xmlns:a16="http://schemas.microsoft.com/office/drawing/2014/main" id="{9E7F2BB5-9680-6654-9D7D-90B355A109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94" y="1275555"/>
            <a:ext cx="2258441" cy="4890276"/>
          </a:xfrm>
          <a:prstGeom prst="rect">
            <a:avLst/>
          </a:prstGeom>
        </p:spPr>
      </p:pic>
      <p:pic>
        <p:nvPicPr>
          <p:cNvPr id="10" name="Picture 9" descr="A picture containing text, monitor, electronics, screenshot&#10;&#10;Description automatically generated">
            <a:extLst>
              <a:ext uri="{FF2B5EF4-FFF2-40B4-BE49-F238E27FC236}">
                <a16:creationId xmlns:a16="http://schemas.microsoft.com/office/drawing/2014/main" id="{0774526B-C286-A4C7-FA53-B370C1AE5D3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669" y="1219717"/>
            <a:ext cx="2561610" cy="5123219"/>
          </a:xfrm>
          <a:prstGeom prst="rect">
            <a:avLst/>
          </a:prstGeom>
        </p:spPr>
      </p:pic>
      <p:pic>
        <p:nvPicPr>
          <p:cNvPr id="14" name="Picture 13" descr="A picture containing text, monitor, electronics, screenshot&#10;&#10;Description automatically generated">
            <a:extLst>
              <a:ext uri="{FF2B5EF4-FFF2-40B4-BE49-F238E27FC236}">
                <a16:creationId xmlns:a16="http://schemas.microsoft.com/office/drawing/2014/main" id="{EBA90980-10DE-2C5B-9D44-FD9A343E0FA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3764" y="1137525"/>
            <a:ext cx="2561610" cy="5123219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A1EE3A2-6FEB-4F8D-BBF7-38C4382B2C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0049" y="603436"/>
            <a:ext cx="11181828" cy="480131"/>
          </a:xfrm>
        </p:spPr>
        <p:txBody>
          <a:bodyPr/>
          <a:lstStyle/>
          <a:p>
            <a:r>
              <a:rPr lang="hr-HR"/>
              <a:t>Postavljanje digitalnog ključa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7B279B5-A5F4-DA92-BA87-C06A2AA8E025}"/>
              </a:ext>
            </a:extLst>
          </p:cNvPr>
          <p:cNvSpPr txBox="1">
            <a:spLocks/>
          </p:cNvSpPr>
          <p:nvPr/>
        </p:nvSpPr>
        <p:spPr>
          <a:xfrm>
            <a:off x="3338456" y="1275555"/>
            <a:ext cx="2713127" cy="322333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i="0" kern="1200" spc="-25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1pPr>
            <a:lvl2pPr marL="604800" indent="-28080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SzPct val="80000"/>
              <a:buFont typeface="Courier New" panose="02070309020205020404" pitchFamily="49" charset="0"/>
              <a:buChar char="o"/>
              <a:tabLst/>
              <a:defRPr sz="1800" kern="1200" cap="none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ct val="95000"/>
              <a:buFont typeface="System Font Regular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stem Font Regular"/>
              <a:buNone/>
              <a:tabLst/>
              <a:defRPr sz="1800" b="0" i="0" kern="1200" spc="-25" baseline="0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5pPr>
            <a:lvl6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300"/>
              </a:spcBef>
            </a:pPr>
            <a:r>
              <a:rPr lang="hr-HR" b="1"/>
              <a:t>9. KORAK</a:t>
            </a:r>
            <a:br>
              <a:rPr lang="hr-HR" b="1"/>
            </a:br>
            <a:br>
              <a:rPr lang="hr-HR"/>
            </a:br>
            <a:r>
              <a:rPr lang="hr-HR" sz="1200"/>
              <a:t>Budite u blizini vozila i dodirnite „Sljedeće”. </a:t>
            </a:r>
          </a:p>
          <a:p>
            <a:endParaRPr lang="en-GB" sz="1200" dirty="0">
              <a:solidFill>
                <a:srgbClr val="000000"/>
              </a:solidFill>
              <a:ea typeface="Yu Mincho" panose="02020400000000000000" pitchFamily="18" charset="-128"/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497A8107-DEE5-42CC-4DA4-F3A235FC7240}"/>
              </a:ext>
            </a:extLst>
          </p:cNvPr>
          <p:cNvSpPr txBox="1">
            <a:spLocks/>
          </p:cNvSpPr>
          <p:nvPr/>
        </p:nvSpPr>
        <p:spPr>
          <a:xfrm>
            <a:off x="9209756" y="1277632"/>
            <a:ext cx="2781577" cy="322333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i="0" kern="1200" spc="-25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1pPr>
            <a:lvl2pPr marL="604800" indent="-28080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SzPct val="80000"/>
              <a:buFont typeface="Courier New" panose="02070309020205020404" pitchFamily="49" charset="0"/>
              <a:buChar char="o"/>
              <a:tabLst/>
              <a:defRPr sz="1800" kern="1200" cap="none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ct val="95000"/>
              <a:buFont typeface="System Font Regular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stem Font Regular"/>
              <a:buNone/>
              <a:tabLst/>
              <a:defRPr sz="1800" b="0" i="0" kern="1200" spc="-25" baseline="0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5pPr>
            <a:lvl6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b="1">
                <a:solidFill>
                  <a:srgbClr val="282830"/>
                </a:solidFill>
              </a:rPr>
              <a:t>10. KORAK</a:t>
            </a:r>
          </a:p>
          <a:p>
            <a:br>
              <a:rPr lang="hr-HR" sz="1100"/>
            </a:br>
            <a:r>
              <a:rPr lang="hr-HR" sz="1200"/>
              <a:t>Dodirnite „Poveži se s vozilom”.</a:t>
            </a:r>
          </a:p>
        </p:txBody>
      </p:sp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20EE3D34-490D-EB84-0F8E-D7F6D1D4355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4822" y="5554611"/>
            <a:ext cx="660400" cy="1079500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9B4FFB5B-8B0D-F9D6-E89D-1024AFDB321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1486" y="5554648"/>
            <a:ext cx="6604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9652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paper with black text&#10;&#10;Description automatically generated">
            <a:extLst>
              <a:ext uri="{FF2B5EF4-FFF2-40B4-BE49-F238E27FC236}">
                <a16:creationId xmlns:a16="http://schemas.microsoft.com/office/drawing/2014/main" id="{1A67D92E-4972-BF3C-6ECA-9436F876A8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55" y="1316137"/>
            <a:ext cx="2242506" cy="4855771"/>
          </a:xfrm>
          <a:prstGeom prst="rect">
            <a:avLst/>
          </a:prstGeom>
        </p:spPr>
      </p:pic>
      <p:pic>
        <p:nvPicPr>
          <p:cNvPr id="10" name="Picture 9" descr="A picture containing text, monitor, electronics, screenshot&#10;&#10;Description automatically generated">
            <a:extLst>
              <a:ext uri="{FF2B5EF4-FFF2-40B4-BE49-F238E27FC236}">
                <a16:creationId xmlns:a16="http://schemas.microsoft.com/office/drawing/2014/main" id="{0774526B-C286-A4C7-FA53-B370C1AE5D3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669" y="1219717"/>
            <a:ext cx="2561610" cy="5123219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A1EE3A2-6FEB-4F8D-BBF7-38C4382B2C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0049" y="603436"/>
            <a:ext cx="11181828" cy="480131"/>
          </a:xfrm>
        </p:spPr>
        <p:txBody>
          <a:bodyPr/>
          <a:lstStyle/>
          <a:p>
            <a:r>
              <a:rPr lang="hr-HR"/>
              <a:t>Postavljanje digitalnog ključa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7B279B5-A5F4-DA92-BA87-C06A2AA8E025}"/>
              </a:ext>
            </a:extLst>
          </p:cNvPr>
          <p:cNvSpPr txBox="1">
            <a:spLocks/>
          </p:cNvSpPr>
          <p:nvPr/>
        </p:nvSpPr>
        <p:spPr>
          <a:xfrm>
            <a:off x="3338456" y="1275555"/>
            <a:ext cx="2713127" cy="322333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i="0" kern="1200" spc="-25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1pPr>
            <a:lvl2pPr marL="604800" indent="-28080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SzPct val="80000"/>
              <a:buFont typeface="Courier New" panose="02070309020205020404" pitchFamily="49" charset="0"/>
              <a:buChar char="o"/>
              <a:tabLst/>
              <a:defRPr sz="1800" kern="1200" cap="none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ct val="95000"/>
              <a:buFont typeface="System Font Regular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stem Font Regular"/>
              <a:buNone/>
              <a:tabLst/>
              <a:defRPr sz="1800" b="0" i="0" kern="1200" spc="-25" baseline="0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5pPr>
            <a:lvl6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300"/>
              </a:spcBef>
            </a:pPr>
            <a:r>
              <a:rPr lang="hr-HR" b="1"/>
              <a:t>11. KORAK</a:t>
            </a:r>
            <a:br>
              <a:rPr lang="hr-HR" b="1"/>
            </a:br>
            <a:endParaRPr lang="hr-HR" b="1"/>
          </a:p>
          <a:p>
            <a:pPr>
              <a:spcBef>
                <a:spcPts val="1300"/>
              </a:spcBef>
            </a:pPr>
            <a:r>
              <a:rPr lang="hr-HR" sz="1200">
                <a:solidFill>
                  <a:srgbClr val="000000"/>
                </a:solidFill>
                <a:ea typeface="Yu Mincho" panose="02020400000000000000" pitchFamily="18" charset="-128"/>
              </a:rPr>
              <a:t>Postavljanje je sada završeno.</a:t>
            </a:r>
          </a:p>
        </p:txBody>
      </p:sp>
    </p:spTree>
    <p:extLst>
      <p:ext uri="{BB962C8B-B14F-4D97-AF65-F5344CB8AC3E}">
        <p14:creationId xmlns:p14="http://schemas.microsoft.com/office/powerpoint/2010/main" val="2069317335"/>
      </p:ext>
    </p:extLst>
  </p:cSld>
  <p:clrMapOvr>
    <a:masterClrMapping/>
  </p:clrMapOvr>
</p:sld>
</file>

<file path=ppt/theme/theme1.xml><?xml version="1.0" encoding="utf-8"?>
<a:theme xmlns:a="http://schemas.openxmlformats.org/drawingml/2006/main" name="LEXUS MARKETING COVERS">
  <a:themeElements>
    <a:clrScheme name="Lexus">
      <a:dk1>
        <a:srgbClr val="000000"/>
      </a:dk1>
      <a:lt1>
        <a:srgbClr val="FFFFFF"/>
      </a:lt1>
      <a:dk2>
        <a:srgbClr val="6E6E6E"/>
      </a:dk2>
      <a:lt2>
        <a:srgbClr val="E7E9E8"/>
      </a:lt2>
      <a:accent1>
        <a:srgbClr val="969696"/>
      </a:accent1>
      <a:accent2>
        <a:srgbClr val="848484"/>
      </a:accent2>
      <a:accent3>
        <a:srgbClr val="717171"/>
      </a:accent3>
      <a:accent4>
        <a:srgbClr val="848484"/>
      </a:accent4>
      <a:accent5>
        <a:srgbClr val="E1E4E2"/>
      </a:accent5>
      <a:accent6>
        <a:srgbClr val="5E5E5E"/>
      </a:accent6>
      <a:hlink>
        <a:srgbClr val="5F5F5F"/>
      </a:hlink>
      <a:folHlink>
        <a:srgbClr val="969696"/>
      </a:folHlink>
    </a:clrScheme>
    <a:fontScheme name="Nobel-Book">
      <a:majorFont>
        <a:latin typeface="Nobel-Regular"/>
        <a:ea typeface=""/>
        <a:cs typeface="Nobel-Book"/>
      </a:majorFont>
      <a:minorFont>
        <a:latin typeface="Nobel-Book"/>
        <a:ea typeface=""/>
        <a:cs typeface="Nobel-Book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xus marketing" id="{93F5571A-3B5F-8142-BE07-B7B15C73302F}" vid="{CA0E71D4-FBD5-7F49-97C0-D1EC792FA7CD}"/>
    </a:ext>
  </a:extLst>
</a:theme>
</file>

<file path=ppt/theme/theme2.xml><?xml version="1.0" encoding="utf-8"?>
<a:theme xmlns:a="http://schemas.openxmlformats.org/drawingml/2006/main" name="1_LEXUS">
  <a:themeElements>
    <a:clrScheme name="LEXUS">
      <a:dk1>
        <a:srgbClr val="000000"/>
      </a:dk1>
      <a:lt1>
        <a:srgbClr val="FFFFFF"/>
      </a:lt1>
      <a:dk2>
        <a:srgbClr val="1F355E"/>
      </a:dk2>
      <a:lt2>
        <a:srgbClr val="B9C0C2"/>
      </a:lt2>
      <a:accent1>
        <a:srgbClr val="F6B221"/>
      </a:accent1>
      <a:accent2>
        <a:srgbClr val="DD5F13"/>
      </a:accent2>
      <a:accent3>
        <a:srgbClr val="B3282D"/>
      </a:accent3>
      <a:accent4>
        <a:srgbClr val="328C00"/>
      </a:accent4>
      <a:accent5>
        <a:srgbClr val="005CB9"/>
      </a:accent5>
      <a:accent6>
        <a:srgbClr val="101E8E"/>
      </a:accent6>
      <a:hlink>
        <a:srgbClr val="78BE96"/>
      </a:hlink>
      <a:folHlink>
        <a:srgbClr val="7C6755"/>
      </a:folHlink>
    </a:clrScheme>
    <a:fontScheme name="Lexus">
      <a:majorFont>
        <a:latin typeface="Nobel-Regular"/>
        <a:ea typeface=""/>
        <a:cs typeface=""/>
      </a:majorFont>
      <a:minorFont>
        <a:latin typeface="Nobel-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XUS" id="{5A4F512F-E834-4D75-8686-99FAB1780991}" vid="{EA018259-F12F-4047-987B-AD8331DC64A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SP_Nobel">
      <a:majorFont>
        <a:latin typeface="Nobel-Book"/>
        <a:ea typeface="ＭＳ Ｐゴシック"/>
        <a:cs typeface=""/>
      </a:majorFont>
      <a:minorFont>
        <a:latin typeface="Nobel-Book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SP_Nobel">
      <a:majorFont>
        <a:latin typeface="Nobel-Book"/>
        <a:ea typeface="ＭＳ Ｐゴシック"/>
        <a:cs typeface=""/>
      </a:majorFont>
      <a:minorFont>
        <a:latin typeface="Nobel-Book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ed9cc52-1ce3-48a0-9c8a-8495f78d4289">
      <Terms xmlns="http://schemas.microsoft.com/office/infopath/2007/PartnerControls"/>
    </lcf76f155ced4ddcb4097134ff3c332f>
    <TaxCatchAll xmlns="e29f3da5-754d-4316-aacc-c1eec36e36db" xsi:nil="true"/>
    <SharedWithUsers xmlns="e29f3da5-754d-4316-aacc-c1eec36e36db">
      <UserInfo>
        <DisplayName>Florian Bidault (TME)</DisplayName>
        <AccountId>565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047918F0B939B4FA2EA18DD12CD2649" ma:contentTypeVersion="18" ma:contentTypeDescription="Create a new document." ma:contentTypeScope="" ma:versionID="0ee6079dd65ee210443033cec1c2d172">
  <xsd:schema xmlns:xsd="http://www.w3.org/2001/XMLSchema" xmlns:xs="http://www.w3.org/2001/XMLSchema" xmlns:p="http://schemas.microsoft.com/office/2006/metadata/properties" xmlns:ns2="2ed9cc52-1ce3-48a0-9c8a-8495f78d4289" xmlns:ns3="e29f3da5-754d-4316-aacc-c1eec36e36db" targetNamespace="http://schemas.microsoft.com/office/2006/metadata/properties" ma:root="true" ma:fieldsID="bf6714d3bcf5215fcbc1d04ad8ae5550" ns2:_="" ns3:_="">
    <xsd:import namespace="2ed9cc52-1ce3-48a0-9c8a-8495f78d4289"/>
    <xsd:import namespace="e29f3da5-754d-4316-aacc-c1eec36e36d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d9cc52-1ce3-48a0-9c8a-8495f78d42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aa07c147-b45e-40d1-8782-4ab946485bf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9f3da5-754d-4316-aacc-c1eec36e36db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07e6a30-fb97-4f39-8460-ee8bc0340199}" ma:internalName="TaxCatchAll" ma:showField="CatchAllData" ma:web="e29f3da5-754d-4316-aacc-c1eec36e36d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4916671-0E7D-4594-8037-60C70BF44351}">
  <ds:schemaRefs>
    <ds:schemaRef ds:uri="2ed9cc52-1ce3-48a0-9c8a-8495f78d4289"/>
    <ds:schemaRef ds:uri="http://purl.org/dc/terms/"/>
    <ds:schemaRef ds:uri="http://www.w3.org/XML/1998/namespace"/>
    <ds:schemaRef ds:uri="http://purl.org/dc/dcmitype/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e29f3da5-754d-4316-aacc-c1eec36e36db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C4354050-7D52-4F79-A39A-396E2456EAC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ed9cc52-1ce3-48a0-9c8a-8495f78d4289"/>
    <ds:schemaRef ds:uri="e29f3da5-754d-4316-aacc-c1eec36e36d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9AE24FE-195A-4977-9740-21B0E7B6E42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Lexus PowerPoint Template_Janvier2020</Template>
  <TotalTime>77</TotalTime>
  <Words>504</Words>
  <Application>Microsoft Office PowerPoint</Application>
  <PresentationFormat>Widescreen</PresentationFormat>
  <Paragraphs>59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MS UI Gothic</vt:lpstr>
      <vt:lpstr>Yu Mincho</vt:lpstr>
      <vt:lpstr>Arial</vt:lpstr>
      <vt:lpstr>Nobel-Book</vt:lpstr>
      <vt:lpstr>Nobel-Regular</vt:lpstr>
      <vt:lpstr>LEXUS MARKETING COVERS</vt:lpstr>
      <vt:lpstr>1_LEXUS</vt:lpstr>
      <vt:lpstr>Lexusov digitalniključ Vodič za pozvane vozače Dijeljenje digitalnog ključa s obitelji i prijateljima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2024 - Lexus Digital Key - Invited Driver Guide</dc:title>
  <dc:creator>kathy lecocq</dc:creator>
  <cp:lastModifiedBy>Petra Jantak</cp:lastModifiedBy>
  <cp:revision>5</cp:revision>
  <cp:lastPrinted>2018-09-28T07:11:06Z</cp:lastPrinted>
  <dcterms:created xsi:type="dcterms:W3CDTF">2020-01-20T16:17:44Z</dcterms:created>
  <dcterms:modified xsi:type="dcterms:W3CDTF">2024-11-08T12:44:18Z</dcterms:modified>
  <cp:category>Not Protected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0x0101004047918F0B939B4FA2EA18DD12CD2649</vt:lpwstr>
  </property>
  <property fmtid="{D5CDD505-2E9C-101B-9397-08002B2CF9AE}" pid="3" name="MSIP_Label_d45129d6-6295-4f4f-90bd-13e1d827b914_Enabled">
    <vt:lpwstr>true</vt:lpwstr>
  </property>
  <property fmtid="{D5CDD505-2E9C-101B-9397-08002B2CF9AE}" pid="4" name="MSIP_Label_d45129d6-6295-4f4f-90bd-13e1d827b914_SetDate">
    <vt:lpwstr>2021-05-27T11:06:26Z</vt:lpwstr>
  </property>
  <property fmtid="{D5CDD505-2E9C-101B-9397-08002B2CF9AE}" pid="5" name="MSIP_Label_d45129d6-6295-4f4f-90bd-13e1d827b914_Method">
    <vt:lpwstr>Privileged</vt:lpwstr>
  </property>
  <property fmtid="{D5CDD505-2E9C-101B-9397-08002B2CF9AE}" pid="6" name="MSIP_Label_d45129d6-6295-4f4f-90bd-13e1d827b914_Name">
    <vt:lpwstr>d45129d6-6295-4f4f-90bd-13e1d827b914</vt:lpwstr>
  </property>
  <property fmtid="{D5CDD505-2E9C-101B-9397-08002B2CF9AE}" pid="7" name="MSIP_Label_d45129d6-6295-4f4f-90bd-13e1d827b914_SiteId">
    <vt:lpwstr>52b742d1-3dc2-47ac-bf03-609c83d9df9f</vt:lpwstr>
  </property>
  <property fmtid="{D5CDD505-2E9C-101B-9397-08002B2CF9AE}" pid="8" name="MSIP_Label_d45129d6-6295-4f4f-90bd-13e1d827b914_ActionId">
    <vt:lpwstr>4d52c3ab-c48f-497a-aa97-88997f53bc4b</vt:lpwstr>
  </property>
  <property fmtid="{D5CDD505-2E9C-101B-9397-08002B2CF9AE}" pid="9" name="MSIP_Label_d45129d6-6295-4f4f-90bd-13e1d827b914_ContentBits">
    <vt:lpwstr>1</vt:lpwstr>
  </property>
  <property fmtid="{D5CDD505-2E9C-101B-9397-08002B2CF9AE}" pid="10" name="MediaServiceImageTags">
    <vt:lpwstr/>
  </property>
</Properties>
</file>